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Col>
    <a:la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508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Row>
  </a:tblStyle>
  <a:tblStyle styleId="{C7B018BB-80A7-4F77-B60F-C8B233D01FF8}" styleName="">
    <a:tblBg/>
    <a:wholeTbl>
      <a:tcTxStyle b="off" i="off">
        <a:font>
          <a:latin typeface="Hoefler Text"/>
          <a:ea typeface="Hoefler Text"/>
          <a:cs typeface="Hoefler Text"/>
        </a:font>
        <a:schemeClr val="accent5">
          <a:hueOff val="85968"/>
          <a:satOff val="-7811"/>
          <a:lumOff val="-38955"/>
        </a:schemeClr>
      </a:tcTxStyle>
      <a:tcStyle>
        <a:tcBdr>
          <a:left>
            <a:ln w="12700" cap="flat">
              <a:noFill/>
              <a:miter lim="400000"/>
            </a:ln>
          </a:left>
          <a:right>
            <a:ln w="12700" cap="flat">
              <a:noFill/>
              <a:miter lim="400000"/>
            </a:ln>
          </a:right>
          <a:top>
            <a:ln w="12700" cap="flat">
              <a:solidFill>
                <a:schemeClr val="accent5">
                  <a:hueOff val="85968"/>
                  <a:satOff val="-7811"/>
                  <a:lumOff val="-38955"/>
                </a:schemeClr>
              </a:solidFill>
              <a:prstDash val="solid"/>
              <a:miter lim="400000"/>
            </a:ln>
          </a:top>
          <a:bottom>
            <a:ln w="12700" cap="flat">
              <a:solidFill>
                <a:schemeClr val="accent5">
                  <a:hueOff val="85968"/>
                  <a:satOff val="-7811"/>
                  <a:lumOff val="-38955"/>
                </a:schemeClr>
              </a:solidFill>
              <a:prstDash val="solid"/>
              <a:miter lim="400000"/>
            </a:ln>
          </a:bottom>
          <a:insideH>
            <a:ln w="12700" cap="flat">
              <a:solidFill>
                <a:schemeClr val="accent5">
                  <a:hueOff val="85968"/>
                  <a:satOff val="-7811"/>
                  <a:lumOff val="-38955"/>
                </a:schemeClr>
              </a:solidFill>
              <a:prstDash val="solid"/>
              <a:miter lim="400000"/>
            </a:ln>
          </a:insideH>
          <a:insideV>
            <a:ln w="12700" cap="flat">
              <a:noFill/>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chemeClr val="accent5">
          <a:hueOff val="85968"/>
          <a:satOff val="-7811"/>
          <a:lumOff val="-38955"/>
        </a:schemeClr>
      </a:tcTxStyle>
      <a:tcStyle>
        <a:tcBdr>
          <a:left>
            <a:ln w="12700" cap="flat">
              <a:noFill/>
              <a:miter lim="400000"/>
            </a:ln>
          </a:left>
          <a:right>
            <a:ln w="12700" cap="flat">
              <a:solidFill>
                <a:schemeClr val="accent5">
                  <a:hueOff val="85968"/>
                  <a:satOff val="-7811"/>
                  <a:lumOff val="-38955"/>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b="off" i="off">
        <a:font>
          <a:latin typeface="Hoefler Text"/>
          <a:ea typeface="Hoefler Text"/>
          <a:cs typeface="Hoefler Text"/>
        </a:font>
        <a:schemeClr val="accent5">
          <a:hueOff val="85968"/>
          <a:satOff val="-7811"/>
          <a:lumOff val="-38955"/>
        </a:schemeClr>
      </a:tcTxStyle>
      <a:tcStyle>
        <a:tcBdr>
          <a:left>
            <a:ln w="12700" cap="flat">
              <a:noFill/>
              <a:miter lim="400000"/>
            </a:ln>
          </a:left>
          <a:right>
            <a:ln w="12700" cap="flat">
              <a:noFill/>
              <a:miter lim="400000"/>
            </a:ln>
          </a:right>
          <a:top>
            <a:ln w="25400" cap="flat">
              <a:solidFill>
                <a:schemeClr val="accent5">
                  <a:hueOff val="85968"/>
                  <a:satOff val="-7811"/>
                  <a:lumOff val="-38955"/>
                </a:scheme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5">
                  <a:hueOff val="85968"/>
                  <a:satOff val="-7811"/>
                  <a:lumOff val="-38955"/>
                </a:schemeClr>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b="off" i="off">
        <a:font>
          <a:latin typeface="Hoefler Text"/>
          <a:ea typeface="Hoefler Text"/>
          <a:cs typeface="Hoefler Text"/>
        </a:font>
        <a:srgbClr val="5E5E5E"/>
      </a:tcTxStyle>
      <a:tcStyle>
        <a:tcBdr>
          <a:left>
            <a:ln w="12700" cap="flat">
              <a:solidFill>
                <a:schemeClr val="accent1">
                  <a:satOff val="-10875"/>
                  <a:lumOff val="-37767"/>
                </a:schemeClr>
              </a:solidFill>
              <a:prstDash val="solid"/>
              <a:miter lim="400000"/>
            </a:ln>
          </a:left>
          <a:right>
            <a:ln w="12700" cap="flat">
              <a:solidFill>
                <a:schemeClr val="accent1">
                  <a:satOff val="-10875"/>
                  <a:lumOff val="-37767"/>
                </a:schemeClr>
              </a:solidFill>
              <a:prstDash val="solid"/>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solidFill>
                <a:schemeClr val="accent1">
                  <a:satOff val="-10875"/>
                  <a:lumOff val="-37767"/>
                </a:schemeClr>
              </a:solidFill>
              <a:prstDash val="solid"/>
              <a:miter lim="400000"/>
            </a:ln>
          </a:insideV>
        </a:tcBdr>
        <a:fill>
          <a:noFill/>
        </a:fill>
      </a:tcStyle>
    </a:wholeTbl>
    <a:band2H>
      <a:tcTxStyle/>
      <a:tcStyle>
        <a:tcBdr/>
        <a:fill>
          <a:solidFill>
            <a:srgbClr val="E1E0DA"/>
          </a:solidFill>
        </a:fill>
      </a:tcStyle>
    </a:band2H>
    <a:firstCol>
      <a:tcTxStyle b="off" i="off">
        <a:font>
          <a:latin typeface="Hoefler Text"/>
          <a:ea typeface="Hoefler Text"/>
          <a:cs typeface="Hoefler Text"/>
        </a:font>
        <a:srgbClr val="FFFFFF"/>
      </a:tcTxStyle>
      <a:tcStyle>
        <a:tcBdr>
          <a:left>
            <a:ln w="12700" cap="flat">
              <a:solidFill>
                <a:schemeClr val="accent1">
                  <a:satOff val="-10875"/>
                  <a:lumOff val="-37767"/>
                </a:schemeClr>
              </a:solidFill>
              <a:prstDash val="solid"/>
              <a:miter lim="400000"/>
            </a:ln>
          </a:left>
          <a:right>
            <a:ln w="12700" cap="flat">
              <a:noFill/>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noFill/>
              <a:miter lim="400000"/>
            </a:ln>
          </a:insideV>
        </a:tcBdr>
        <a:fill>
          <a:solidFill>
            <a:srgbClr val="979E9E"/>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1">
                  <a:satOff val="-10875"/>
                  <a:lumOff val="-37767"/>
                </a:schemeClr>
              </a:solidFill>
              <a:prstDash val="solid"/>
              <a:miter lim="400000"/>
            </a:ln>
          </a:bottom>
          <a:insideH>
            <a:ln w="12700" cap="flat">
              <a:noFill/>
              <a:miter lim="400000"/>
            </a:ln>
          </a:insideH>
          <a:insideV>
            <a:ln w="12700" cap="flat">
              <a:noFill/>
              <a:miter lim="400000"/>
            </a:ln>
          </a:insideV>
        </a:tcBdr>
        <a:fill>
          <a:solidFill>
            <a:schemeClr val="accent1">
              <a:hueOff val="45429"/>
              <a:satOff val="-14506"/>
              <a:lumOff val="-20039"/>
            </a:schemeClr>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solidFill>
                <a:schemeClr val="accent1">
                  <a:satOff val="-10875"/>
                  <a:lumOff val="-37767"/>
                </a:schemeClr>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45429"/>
              <a:satOff val="-14506"/>
              <a:lumOff val="-20039"/>
            </a:schemeClr>
          </a:solidFill>
        </a:fill>
      </a:tcStyle>
    </a:firstRow>
  </a:tblStyle>
  <a:tblStyle styleId="{CF821DB8-F4EB-4A41-A1BA-3FCAFE7338EE}" styleName="">
    <a:tblBg/>
    <a:wholeTbl>
      <a:tcTxStyle b="off" i="off">
        <a:font>
          <a:latin typeface="Hoefler Text"/>
          <a:ea typeface="Hoefler Text"/>
          <a:cs typeface="Hoefler Text"/>
        </a:font>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a:tcStyle>
        <a:tcBdr/>
        <a:fill>
          <a:solidFill>
            <a:srgbClr val="E6E4D7"/>
          </a:solidFill>
        </a:fill>
      </a:tcStyle>
    </a:band2H>
    <a:firstCol>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b="off" i="off">
        <a:font>
          <a:latin typeface="Hoefler Text"/>
          <a:ea typeface="Hoefler Text"/>
          <a:cs typeface="Hoefler Text"/>
        </a:font>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a:tcStyle>
        <a:tcBdr/>
        <a:fill>
          <a:solidFill>
            <a:srgbClr val="E4E1D9"/>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b="off" i="off">
        <a:font>
          <a:latin typeface="Hoefler Text"/>
          <a:ea typeface="Hoefler Text"/>
          <a:cs typeface="Hoefler Text"/>
        </a:font>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a:tcStyle>
        <a:tcBdr/>
        <a:fill>
          <a:solidFill>
            <a:srgbClr val="FFFFFF">
              <a:alpha val="50000"/>
            </a:srgbClr>
          </a:solidFill>
        </a:fill>
      </a:tcStyle>
    </a:band2H>
    <a:firstCol>
      <a:tcTxStyle b="off" i="off">
        <a:font>
          <a:latin typeface="Hoefler Text"/>
          <a:ea typeface="Hoefler Text"/>
          <a:cs typeface="Hoefler Text"/>
        </a:font>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18"/>
  </p:normalViewPr>
  <p:slideViewPr>
    <p:cSldViewPr snapToGrid="0" snapToObjects="1">
      <p:cViewPr varScale="1">
        <p:scale>
          <a:sx n="46" d="100"/>
          <a:sy n="46" d="100"/>
        </p:scale>
        <p:origin x="5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 name="Shape 1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Title Page</a:t>
            </a:r>
          </a:p>
          <a:p>
            <a:r>
              <a:t>NEXT: Site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t>8. There is No “No”</a:t>
            </a:r>
          </a:p>
          <a:p>
            <a:r>
              <a:t>A problem is a chance for you to do your best and impress the giver of the problem</a:t>
            </a:r>
          </a:p>
          <a:p>
            <a:r>
              <a:t>•	Reframe refusals into alternatives or solutions. (like offering a different snack for dietary restrictions)</a:t>
            </a:r>
          </a:p>
          <a:p>
            <a:r>
              <a:t>•	Train employees to say, “Let me see what I can do,” instead of, “That’s not possible.”</a:t>
            </a:r>
          </a:p>
          <a:p>
            <a:r>
              <a:t>Focus on what can be offered instead of limitations.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9. Learn to Say “I Don’t Know, But…”</a:t>
            </a:r>
          </a:p>
          <a:p>
            <a:r>
              <a:t>Nobody knows what they are doing before they do it.</a:t>
            </a:r>
          </a:p>
          <a:p>
            <a:r>
              <a:t>•	Teach staff to admit when they don’t have answers but promise to find solutions.</a:t>
            </a:r>
          </a:p>
          <a:p>
            <a:r>
              <a:t>•	Train staff to follow up promptly with the correct information.</a:t>
            </a:r>
          </a:p>
          <a:p>
            <a:r>
              <a:t>•	Encourage transparency to build trust.</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10. Always Be Professional</a:t>
            </a:r>
          </a:p>
          <a:p>
            <a:r>
              <a:t>Excellence is not being the best, but doing your best</a:t>
            </a:r>
          </a:p>
          <a:p>
            <a:r>
              <a:t>•	Maintain a polished appearance and demeanor.</a:t>
            </a:r>
          </a:p>
          <a:p>
            <a:r>
              <a:t>•	Teach staff to stay calm, respectful, and empathetic, even when campers are upset.</a:t>
            </a:r>
          </a:p>
          <a:p>
            <a:r>
              <a:t>•	Treat every customer interaction as an opportunity to build trust.</a:t>
            </a:r>
          </a:p>
          <a:p>
            <a:r>
              <a:t>•	Encourage staff to maintain professionalism and a positive attitude, even during downtime.</a:t>
            </a:r>
          </a:p>
          <a:p>
            <a:r>
              <a:t>•	Remind staff that every interaction shapes guest’s perceptions.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xfrm>
            <a:off x="381000" y="685800"/>
            <a:ext cx="6096000" cy="3429000"/>
          </a:xfrm>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t>Staff &amp; Facilities</a:t>
            </a:r>
          </a:p>
          <a:p>
            <a:endParaRPr/>
          </a:p>
          <a:p>
            <a:pPr marL="240594" indent="-240594">
              <a:buSzPct val="100000"/>
              <a:buChar char="-"/>
            </a:pPr>
            <a:r>
              <a:t>Pretty Self explanatory here</a:t>
            </a:r>
          </a:p>
          <a:p>
            <a:pPr marL="240594" indent="-240594">
              <a:buSzPct val="100000"/>
              <a:buChar char="-"/>
            </a:pPr>
            <a:r>
              <a:t>This is the building blocks of Hospitality</a:t>
            </a:r>
          </a:p>
          <a:p>
            <a:pPr marL="240594" indent="-240594">
              <a:buSzPct val="100000"/>
              <a:buChar char="-"/>
            </a:pPr>
            <a:r>
              <a:t>Gotta start with your staff and Facilities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prstGeom prst="rect">
            <a:avLst/>
          </a:prstGeom>
        </p:spPr>
        <p:txBody>
          <a:bodyPr/>
          <a:lstStyle/>
          <a:p>
            <a:endParaRPr/>
          </a:p>
        </p:txBody>
      </p:sp>
      <p:sp>
        <p:nvSpPr>
          <p:cNvPr id="332" name="Shape 332"/>
          <p:cNvSpPr>
            <a:spLocks noGrp="1"/>
          </p:cNvSpPr>
          <p:nvPr>
            <p:ph type="body" sz="quarter" idx="1"/>
          </p:nvPr>
        </p:nvSpPr>
        <p:spPr>
          <a:prstGeom prst="rect">
            <a:avLst/>
          </a:prstGeom>
        </p:spPr>
        <p:txBody>
          <a:bodyPr/>
          <a:lstStyle/>
          <a:p>
            <a:r>
              <a:t>11. Hire the Best</a:t>
            </a:r>
          </a:p>
          <a:p>
            <a:r>
              <a:t>If you want to make any meaningful change, you have to surround yourself with a great team. </a:t>
            </a:r>
          </a:p>
          <a:p>
            <a:r>
              <a:t>•	Recruit counselors and staff who are enthusiastic, kind, and ministry-oriented.</a:t>
            </a:r>
          </a:p>
          <a:p>
            <a:r>
              <a:t>•	Conduct interviews that focus on candidates’ interpersonal skills and spiritual maturity.</a:t>
            </a:r>
          </a:p>
          <a:p>
            <a:r>
              <a:t>•	Invest in comprehensive onboarding programs.</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12. Lead By Example</a:t>
            </a:r>
          </a:p>
          <a:p>
            <a:r>
              <a:t>All it takes for something extraordinary to happen is one person with enthusiasm.</a:t>
            </a:r>
          </a:p>
          <a:p>
            <a:r>
              <a:t>•	Lead by example in attitude, work ethic, service mindset, kindness, patience, and enthusiasm.</a:t>
            </a:r>
          </a:p>
          <a:p>
            <a:r>
              <a:t>•	Inspire staff to adopt a service-first mindset through consistent encouragement</a:t>
            </a:r>
          </a:p>
          <a:p>
            <a:r>
              <a:t>•	Foster a culture of continuous improvement and personal growth.</a:t>
            </a:r>
          </a:p>
          <a:p>
            <a:r>
              <a:t>•	Leaders should model exceptional hospitality so counselors and staff emulate it.</a:t>
            </a:r>
          </a:p>
          <a:p>
            <a:r>
              <a:t>•	Mentor junior counselors and volunteers to build their confidence and skills.</a:t>
            </a:r>
          </a:p>
          <a:p>
            <a:r>
              <a:t>Encourage staff to teach each other new techniques for leading activities or engaging campers.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r>
              <a:t>13. Be Busy Bees</a:t>
            </a:r>
          </a:p>
          <a:p>
            <a:r>
              <a:t>Success thrives in motion. When we work with purpose, support one another, and balance efficiency with excellence, we create a buzz that propels everyone forward together.</a:t>
            </a:r>
          </a:p>
          <a:p>
            <a:r>
              <a:t>•	Work efficiently while maintaining quality.</a:t>
            </a:r>
          </a:p>
          <a:p>
            <a:r>
              <a:t>•	Train staff to multitask effectively without compromising camper safety or experience</a:t>
            </a:r>
          </a:p>
          <a:p>
            <a:r>
              <a:t>•	Encourage cross-training to promote teamwork and versatility.</a:t>
            </a:r>
          </a:p>
          <a:p>
            <a:r>
              <a:t>Foster a culture of mutual support and collaboration.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r>
              <a:t>14. Make Yourself Available</a:t>
            </a:r>
          </a:p>
          <a:p>
            <a:r>
              <a:t>It’s not about doing more. It’s about doing more of what matters.</a:t>
            </a:r>
          </a:p>
          <a:p>
            <a:r>
              <a:t>•	Ensure leadership staff are visible and approachable for campers and parents</a:t>
            </a:r>
          </a:p>
          <a:p>
            <a:r>
              <a:t>•	Establish clear channels for communication and support.</a:t>
            </a:r>
          </a:p>
          <a:p>
            <a:r>
              <a:t>•	Offer open office hours for staff to voice ideas or concerns </a:t>
            </a:r>
          </a:p>
          <a:p>
            <a:r>
              <a:t>•	Follow through on promises and commitments.</a:t>
            </a:r>
          </a:p>
          <a:p>
            <a:r>
              <a:t>Build trust through reliability and attention to detail.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15. Always Be Prepared</a:t>
            </a:r>
          </a:p>
          <a:p>
            <a:r>
              <a:t>Success happens with preparation meets opportunity</a:t>
            </a:r>
          </a:p>
          <a:p>
            <a:r>
              <a:t>•	Anticipate needs before they are expressed, like having extra towels near the lake or a cooler of water at the trailhead.</a:t>
            </a:r>
          </a:p>
          <a:p>
            <a:r>
              <a:t>•	Prep activities for various scenarios to avoid last-minute scrambling.</a:t>
            </a:r>
          </a:p>
          <a:p>
            <a:r>
              <a:t>•	Be prepared with solutions for common challenges.</a:t>
            </a:r>
          </a:p>
          <a:p>
            <a:r>
              <a:t>Monitor feedback to identify emerging trends.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t>16. Master the Basics</a:t>
            </a:r>
          </a:p>
          <a:p>
            <a:r>
              <a:t>Every interaction—no matter how small—has the potential to leave a positive impression. Even routine moments, like greetings or farewells, can be transformed into extraordinary acts of care and service with intentionality. Every interaction is an investment into the future of the ministry and can impact one's decision to come back</a:t>
            </a:r>
          </a:p>
          <a:p>
            <a:r>
              <a:t>•	Reinforce the fundamentals of good service regularly.</a:t>
            </a:r>
          </a:p>
          <a:p>
            <a:r>
              <a:t>•	Reinforce basics like smiling, eye contact, and genuine greetings at staff meetings </a:t>
            </a:r>
          </a:p>
          <a:p>
            <a:r>
              <a:t>•	Simplify processes to make basic tasks easier to execute.</a:t>
            </a:r>
          </a:p>
          <a:p>
            <a:r>
              <a:t>•	Streamline check-ins and activity sign-ups to reduce wait times.</a:t>
            </a:r>
          </a:p>
          <a:p>
            <a:r>
              <a:t>Provide clear instructions and schedules to avoid confusion.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381000" y="685800"/>
            <a:ext cx="6096000" cy="3429000"/>
          </a:xfrm>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Core Mindsets</a:t>
            </a:r>
          </a:p>
          <a:p>
            <a:endParaRPr/>
          </a:p>
          <a:p>
            <a:pPr marL="240594" indent="-240594">
              <a:buSzPct val="100000"/>
              <a:buChar char="*"/>
            </a:pPr>
            <a:r>
              <a:t>These First several refer to the foundational attitudes and beliefs that guide behavior and interactions with guests and colleagues. </a:t>
            </a:r>
          </a:p>
          <a:p>
            <a:pPr marL="240594" indent="-240594">
              <a:buSzPct val="100000"/>
              <a:buChar char="*"/>
            </a:pPr>
            <a:r>
              <a:t>These mindsets shape how hospitality professionals approach their roles, influencing everything from customer service to team dynamics. </a:t>
            </a:r>
          </a:p>
          <a:p>
            <a:pPr marL="240594" indent="-240594">
              <a:buSzPct val="100000"/>
              <a:buChar char="*"/>
            </a:pPr>
            <a:r>
              <a:t>These core mindsets are essential for creating memorable experiences, building lasting relationships, and fostering a culture of excellence in hospitality.</a:t>
            </a:r>
          </a:p>
          <a:p>
            <a:pPr marL="240594" indent="-240594">
              <a:buSzPct val="100000"/>
              <a:buChar char="*"/>
            </a:pPr>
            <a:r>
              <a:t>You have to start here first before you can be successful with any other the other rules</a:t>
            </a:r>
          </a:p>
          <a:p>
            <a:endParaRPr/>
          </a:p>
          <a:p>
            <a:r>
              <a:t>NEXT: #1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r>
              <a:t>17. Keep Your Focus</a:t>
            </a:r>
          </a:p>
          <a:p>
            <a:r>
              <a:t>Mastery lies in the moment. When we focus fully on the task at hand, we elevate every interaction, turning ordinary into extraordinary.</a:t>
            </a:r>
          </a:p>
          <a:p>
            <a:r>
              <a:t>•	Train employees to stay present and attentive during interactions.</a:t>
            </a:r>
          </a:p>
          <a:p>
            <a:r>
              <a:t>•	Limit distractions that might affect service quality.</a:t>
            </a:r>
          </a:p>
          <a:p>
            <a:r>
              <a:t>Encourage mindfulness and concentration.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t>18. Aesthetics are Super Important</a:t>
            </a:r>
          </a:p>
          <a:p>
            <a:r>
              <a:t>First impressions are shaped by the eye, and excellence is revealed in the details. A clean, polished environment speaks louder than words, setting the tone for an unforgettable experience.</a:t>
            </a:r>
          </a:p>
          <a:p>
            <a:r>
              <a:t>•	Ensure facilities appear clean and well-maintained.</a:t>
            </a:r>
          </a:p>
          <a:p>
            <a:r>
              <a:t>•	Conduct daily inspections of cabins, dining areas, and restrooms to ensure they’re spotless.</a:t>
            </a:r>
          </a:p>
          <a:p>
            <a:r>
              <a:t>•	Provide matching camp shirts to ensure a polished appearance.</a:t>
            </a:r>
          </a:p>
          <a:p>
            <a:r>
              <a:t>•	Clean up project messes from guest’s view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xfrm>
            <a:off x="381000" y="685800"/>
            <a:ext cx="6096000" cy="3429000"/>
          </a:xfrm>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r>
              <a:t>Best Practices</a:t>
            </a:r>
          </a:p>
          <a:p>
            <a:pPr marL="240594" indent="-240594">
              <a:buSzPct val="100000"/>
              <a:buChar char="*"/>
            </a:pPr>
            <a:r>
              <a:t>These are the proven methods, strategies, and standards that lead to consistently high-quality guest experiences. </a:t>
            </a:r>
          </a:p>
          <a:p>
            <a:pPr marL="240594" indent="-240594">
              <a:buSzPct val="100000"/>
              <a:buChar char="*"/>
            </a:pPr>
            <a:r>
              <a:t>They are developed through experience, industry benchmarks, and continuous improvement. </a:t>
            </a:r>
          </a:p>
          <a:p>
            <a:pPr marL="240594" indent="-240594">
              <a:buSzPct val="100000"/>
              <a:buChar char="*"/>
            </a:pPr>
            <a:r>
              <a:t>By following Best Practices, hospitality teams create a reliable and exceptional service environment that enhances guest experiences and business success.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r>
              <a:t>19. Steal Great Ideas</a:t>
            </a:r>
          </a:p>
          <a:p>
            <a:r>
              <a:t>Creativity is thinking up brand new ideas. Innovation is taking old ideas and doing them better</a:t>
            </a:r>
          </a:p>
          <a:p>
            <a:r>
              <a:t>•	Learn from other successful camps or ministries and adapt their best practices.</a:t>
            </a:r>
          </a:p>
          <a:p>
            <a:r>
              <a:t>•	Encourage staff to share ideas they’ve seen work elsewhere.</a:t>
            </a:r>
          </a:p>
          <a:p>
            <a:r>
              <a:t>Stay informed about trends.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t>20. Solve Problems Immediately </a:t>
            </a:r>
          </a:p>
          <a:p>
            <a:r>
              <a:t>So much of leadership is being able to solve problems with efficiency and effectiveness. If you aspire to lead, in any capacity, learn to solve problems. Our common experience is that problems tend to arise daily. Leading to prevent them is highly advisable but not always attainable. Developing leaders who can find solutions will always lead to profitability, encourage creativity, and promote quality</a:t>
            </a:r>
          </a:p>
          <a:p>
            <a:r>
              <a:t>•	Empower staff to resolve issues immediately. (like replacing a broken flashlight or correcting a meal order)</a:t>
            </a:r>
          </a:p>
          <a:p>
            <a:r>
              <a:t>•	Apologize sincerely and take responsibility for mistakes.</a:t>
            </a:r>
          </a:p>
          <a:p>
            <a:r>
              <a:t>•	Follow up to ensure guests are satisfied with resolutions.</a:t>
            </a:r>
          </a:p>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r>
              <a:t>21. Don’t Make Promises You Can’t Keep</a:t>
            </a:r>
          </a:p>
          <a:p>
            <a:r>
              <a:t>Trust is built on keeping promises, not making them lightly. It’s better to under promise and over deliver than to risk disappointing those who rely on you.</a:t>
            </a:r>
          </a:p>
          <a:p>
            <a:r>
              <a:t>•	Set realistic expectations during interactions.</a:t>
            </a:r>
          </a:p>
          <a:p>
            <a:r>
              <a:t>•	Communicate delays or changes transparently and promptly.</a:t>
            </a:r>
          </a:p>
          <a:p>
            <a:r>
              <a:t>•	If an activity is canceled, offer an equally exciting alternative</a:t>
            </a:r>
          </a:p>
          <a:p>
            <a:r>
              <a:t>•	Make commitments carefully and honor them consistently.</a:t>
            </a: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t>22. Give Warm Welcomes</a:t>
            </a:r>
          </a:p>
          <a:p>
            <a:r>
              <a:t>People will forget what you do, they’ll forget what you said, but they’ll never forget how you made them feel.</a:t>
            </a:r>
          </a:p>
          <a:p>
            <a:r>
              <a:t>•	Make it a camp policy to greet every camper and parent with a warm smile.</a:t>
            </a:r>
          </a:p>
          <a:p>
            <a:r>
              <a:t>•	Make first impressions a priority during customer interactions.</a:t>
            </a:r>
          </a:p>
          <a:p>
            <a:r>
              <a:t>•	Teach staff the impact of positive body language.</a:t>
            </a:r>
          </a:p>
          <a:p>
            <a:r>
              <a:t>•	Reward staff who consistently exude warmth and friendliness.</a:t>
            </a: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xfrm>
            <a:off x="381000" y="685800"/>
            <a:ext cx="6096000" cy="3429000"/>
          </a:xfrm>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r>
              <a:t>The Wow Factor</a:t>
            </a:r>
          </a:p>
          <a:p>
            <a:pPr marL="240594" indent="-240594">
              <a:buSzPct val="100000"/>
              <a:buChar char="*"/>
            </a:pPr>
            <a:r>
              <a:t>This refers to the extra level of service, attention, or surprise that exceeds guest expectations and creates a memorable experience.</a:t>
            </a:r>
          </a:p>
          <a:p>
            <a:pPr marL="240594" indent="-240594">
              <a:buSzPct val="100000"/>
              <a:buChar char="*"/>
            </a:pPr>
            <a:r>
              <a:t> It’s about delivering moments that leave a lasting impression, making guests feel valued and eager to return.</a:t>
            </a:r>
          </a:p>
          <a:p>
            <a:pPr marL="240594" indent="-240594">
              <a:buSzPct val="100000"/>
              <a:buChar char="*"/>
            </a:pPr>
            <a:r>
              <a:t>When hospitality teams focus on The Wow Factor, they turn ordinary interactions into unforgettable experiences that build guest loyalty and positive word-of-mouth.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r>
              <a:t>23. Improvement Never Stops</a:t>
            </a:r>
          </a:p>
          <a:p>
            <a:r>
              <a:t>True growth comes not from reaching a destination, but from the constant pursuit of better. Every step forward is an opportunity to refine, innovate, and listen – because improvement never stops, and neither should we.</a:t>
            </a:r>
          </a:p>
          <a:p>
            <a:r>
              <a:t>•	Continuously refine processes and procedures.</a:t>
            </a:r>
          </a:p>
          <a:p>
            <a:r>
              <a:t>•	Encourage innovation and experimentation among staff.</a:t>
            </a:r>
          </a:p>
          <a:p>
            <a:r>
              <a:t>•	Host regular staff meetings to brainstorm ways to improve the camper experience.</a:t>
            </a:r>
          </a:p>
          <a:p>
            <a:r>
              <a:t>•	Solicit regular feedback to identify improvement opportunities.</a:t>
            </a: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r>
              <a:t>24. Make Camp Fun</a:t>
            </a:r>
          </a:p>
          <a:p>
            <a:r>
              <a:t>Fun is the spark that turns an experience into a memory. When we embrace creativity, laughter, and play, we infuse joy into every moment and make every interaction unforgettable. </a:t>
            </a:r>
          </a:p>
          <a:p>
            <a:r>
              <a:t>•	Infuse humor and playfulness into the camp experience.</a:t>
            </a:r>
          </a:p>
          <a:p>
            <a:r>
              <a:t>•	Encourage staff to create joyful moments for guests.</a:t>
            </a:r>
          </a:p>
          <a:p>
            <a:r>
              <a:t>•	Use themed events or creative promotions to engage and delight.</a:t>
            </a:r>
          </a:p>
          <a:p>
            <a:r>
              <a:t>•	Gamify tasks, like creating friendly competitions for the cleanest cabin or most engaged activity leader.</a:t>
            </a:r>
          </a:p>
          <a:p>
            <a:r>
              <a:t>•	Set up photo-worthy moments. Design spaces or items that encourage guests to take photos.</a:t>
            </a:r>
          </a:p>
          <a:p>
            <a:r>
              <a:t>•	Celebrate small wins with rewards or recognition.</a:t>
            </a: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1. Customer Service Is Everyone’s Job</a:t>
            </a:r>
          </a:p>
          <a:p>
            <a:r>
              <a:t>Customer service isn’t a role – it’s a mindset. When everyone takes ownership, we create an experience where every moment is tailored, every need is met, and every person feels valued.</a:t>
            </a:r>
          </a:p>
          <a:p>
            <a:r>
              <a:t>•	Make customer service the responsibility of every employee.</a:t>
            </a:r>
          </a:p>
          <a:p>
            <a:r>
              <a:t>•	Train every staff member, from counselors to kitchen staff, to see themselves as service providers.</a:t>
            </a:r>
          </a:p>
          <a:p>
            <a:r>
              <a:t>•	Empower all team members to solve problems.</a:t>
            </a:r>
          </a:p>
          <a:p>
            <a:r>
              <a:t>•	Encourage staff to notice and act on opportunities to assist campers, even outside their assigned roles.</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r>
              <a:t>25. Give People a Reason to Come Back</a:t>
            </a:r>
          </a:p>
          <a:p>
            <a:r>
              <a:t>Creating memories worth revisiting is the heart of lasting connections. When we serve the right way, we give people a reason to return – not just once, but year after year.</a:t>
            </a:r>
          </a:p>
          <a:p>
            <a:r>
              <a:t>•	Exceed expectations to create memorable experiences.</a:t>
            </a:r>
          </a:p>
          <a:p>
            <a:r>
              <a:t>•	Create annual traditions or events campers will want to return for every year.</a:t>
            </a:r>
          </a:p>
          <a:p>
            <a:r>
              <a:t>•	Regularly thank and acknowledge repeat customers.</a:t>
            </a:r>
          </a:p>
          <a:p>
            <a:r>
              <a:t>•	Write personalized thank-you notes. Reference specific moments from the interaction. Handwrite the note for authenticity</a:t>
            </a:r>
          </a:p>
          <a:p>
            <a:r>
              <a:t>•	Build strong relationships with local suppliers by treating them with kindness and respect.</a:t>
            </a:r>
          </a:p>
          <a:p>
            <a:r>
              <a:t>•	Invite vendors to camp events as a thank-you.</a:t>
            </a:r>
          </a:p>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26. Go Above and Beyond</a:t>
            </a:r>
          </a:p>
          <a:p>
            <a:r>
              <a:t>We have an opportunity, a responsibility, to make magic in a world that desperately needs more of it.</a:t>
            </a:r>
          </a:p>
          <a:p>
            <a:r>
              <a:t>- Class called 25 rules, and you get an extra one!</a:t>
            </a:r>
          </a:p>
          <a:p>
            <a:r>
              <a:t>•	Surprise campers and guests with thoughtful gestures or perks. (Impromptu treats, like popsicles on a hot day, a late-night snack, or campfire treat delivered to their bunks. Include small surprises in their daily schedules, like a spontaneous group hike or water balloon fight)</a:t>
            </a:r>
          </a:p>
          <a:p>
            <a:r>
              <a:t>•	Offer complimentary add-ons.</a:t>
            </a:r>
          </a:p>
          <a:p>
            <a:r>
              <a:t>•	Look for small, low-cost ways to make experiences extraordinary.</a:t>
            </a:r>
          </a:p>
          <a:p>
            <a:r>
              <a:t>•	Train staff to identify moments where they can go above and beyond.</a:t>
            </a:r>
          </a:p>
          <a:p>
            <a:r>
              <a:t>•	Provide your team with a budget or flexibility to go above and beyond.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xfrm>
            <a:off x="381000" y="685800"/>
            <a:ext cx="6096000" cy="3429000"/>
          </a:xfrm>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r>
              <a:t>Key Questions to Ask</a:t>
            </a:r>
          </a:p>
          <a:p>
            <a:r>
              <a:t>Take some time with your group to answer these questions honestly:</a:t>
            </a:r>
          </a:p>
          <a:p>
            <a:r>
              <a:t>•	How do we define true hospitality, and how does it differ from just meeting expectations?</a:t>
            </a:r>
          </a:p>
          <a:p>
            <a:r>
              <a:t>•	How do we ensure that every guest feels heard, understood, and valued during their time with us?</a:t>
            </a:r>
          </a:p>
          <a:p>
            <a:r>
              <a:t>•	What small gestures or actions can create a lasting positive impact on a camper or guest’s experience?</a:t>
            </a:r>
          </a:p>
          <a:p>
            <a:r>
              <a:t>•	How do we make them feel part of something bigger than themselves?</a:t>
            </a:r>
          </a:p>
          <a:p>
            <a:r>
              <a:t>•	At what point do we need to trade some control in favor of trusting the campers and guests?</a:t>
            </a:r>
          </a:p>
          <a:p>
            <a:r>
              <a:t>•	Does a rule bring us closer to our ultimate goal, connecting with people, or does it take us further from the goal?</a:t>
            </a:r>
          </a:p>
          <a:p>
            <a:r>
              <a:t>•	Can you think of a time when we went out of your way to make someone feel welcome? What did we do?</a:t>
            </a:r>
          </a:p>
          <a:p>
            <a:r>
              <a:t>•	In what ways can we empower our staff to make decisions that enhance the guest experience without needing constant approval</a:t>
            </a:r>
          </a:p>
          <a:p>
            <a:r>
              <a:t>•	How can we ensure consistency in delivering exceptional hospitality, even when facing challenges or busy times?</a:t>
            </a:r>
          </a:p>
          <a:p>
            <a:r>
              <a:t>•	What does hospitality look like when things don't go as planned, and how do we turn challenges into opportunities?</a:t>
            </a:r>
          </a:p>
          <a:p>
            <a:r>
              <a:t>•	What are 5 things we can do today to make our guests feel a sense of belonging the moment they arrive?</a:t>
            </a:r>
          </a:p>
          <a:p>
            <a:r>
              <a:t>•	Are there any groups we need to recover and rebuild trust with. How can we do that with them?</a:t>
            </a:r>
          </a:p>
          <a:p>
            <a:endParaRPr/>
          </a:p>
          <a:p>
            <a:r>
              <a:t>NEXT: TITLE PAGE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xfrm>
            <a:off x="381000" y="685800"/>
            <a:ext cx="6096000" cy="3429000"/>
          </a:xfrm>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p>
            <a:r>
              <a:t>Title Page</a:t>
            </a:r>
          </a:p>
          <a:p>
            <a:r>
              <a:t>NEXT: BLANK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2. Everybody Matters</a:t>
            </a:r>
          </a:p>
          <a:p>
            <a:r>
              <a:t>Every person deserves to feel seen, heard, and valued. When we make the effort to connect, understand, and respond, we don’t just meet expectations – we create lasting, meaningful experiences.</a:t>
            </a:r>
          </a:p>
          <a:p>
            <a:r>
              <a:t>•	Prioritize personal interactions with each camper and family.</a:t>
            </a:r>
          </a:p>
          <a:p>
            <a:r>
              <a:t>•	Train staff to learn and use every camper’s name within the first day.</a:t>
            </a:r>
          </a:p>
          <a:p>
            <a:r>
              <a:t>•	Train employees to recognize and respond to needs proactively.</a:t>
            </a:r>
          </a:p>
          <a:p>
            <a:r>
              <a:t>•	Follow up on concerns or complaints immediately to rebuild trust.</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t>3. Serve with Heart</a:t>
            </a:r>
          </a:p>
          <a:p>
            <a:r>
              <a:t>When we serve with warmth and empathy, we turn moments into memories</a:t>
            </a:r>
          </a:p>
          <a:p>
            <a:r>
              <a:t>•	Approach interactions with warmth and sincerity.</a:t>
            </a:r>
          </a:p>
          <a:p>
            <a:r>
              <a:t>•	Take extra care with special requests and unique needs.</a:t>
            </a:r>
          </a:p>
          <a:p>
            <a:r>
              <a:t>•	Make parents feel confident in leaving their children by providing regular updates</a:t>
            </a:r>
          </a:p>
          <a:p>
            <a:r>
              <a:t>•	Follow up after service to ensure satisfaction. </a:t>
            </a:r>
          </a:p>
          <a:p>
            <a:r>
              <a:t>•	Create personalized moments, like celebrating birthdays with a special dessert.</a:t>
            </a:r>
          </a:p>
          <a:p>
            <a:r>
              <a:t>•	Show gratitude with thank-you notes or special perks.</a:t>
            </a:r>
          </a:p>
          <a:p>
            <a:r>
              <a:t>•	Ensure campers have sunscreen, water, and proper footwear for activities.</a:t>
            </a:r>
          </a:p>
          <a:p>
            <a:r>
              <a:t>•	Double-check accommodations for dietary restrictions and special needs.</a:t>
            </a:r>
          </a:p>
          <a:p>
            <a:r>
              <a:t>•	If a camper is feeling homesick, create a special "home-away-from-home" care package. Assign staff to work with them closely and highlight their bravery during a group meeting</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4. Listen Up</a:t>
            </a:r>
          </a:p>
          <a:p>
            <a:r>
              <a:t>People usually want to be heard more than they want to be agreed with.</a:t>
            </a:r>
          </a:p>
          <a:p>
            <a:r>
              <a:t>•	Actively listen to feedback, without interrupting, to identify areas for improvement.</a:t>
            </a:r>
          </a:p>
          <a:p>
            <a:r>
              <a:t>•	Actively listen to concerns and implement changes when possible.</a:t>
            </a:r>
          </a:p>
          <a:p>
            <a:r>
              <a:t>•	Show guests their input is valued by acting on it.</a:t>
            </a:r>
          </a:p>
          <a:p>
            <a:r>
              <a:t>•	Don’t make excuses.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5. Choose Your Words Wisely</a:t>
            </a:r>
          </a:p>
          <a:p>
            <a:r>
              <a:t>Kind words can be short and easy to speak, but their echoes are truly endless.</a:t>
            </a:r>
          </a:p>
          <a:p>
            <a:endParaRPr/>
          </a:p>
          <a:p>
            <a:r>
              <a:t>•	Use positive language that emphasizes solutions.</a:t>
            </a:r>
          </a:p>
          <a:p>
            <a:r>
              <a:t>•	Encourage staff to focus on what can be done instead of what can’t.</a:t>
            </a:r>
          </a:p>
          <a:p>
            <a:r>
              <a:t>•	Train employees to communicate, clearly and respectfully, how to respond to common camper questions or concerns</a:t>
            </a:r>
          </a:p>
          <a:p>
            <a:r>
              <a:t>•	Never talk poorly about other staff, campers, groups, or competition to customers.</a:t>
            </a:r>
          </a:p>
          <a:p>
            <a:r>
              <a:t>•	Develop scripts for key moments, like welcoming campers or resolving complaints.</a:t>
            </a: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t>6. Take Responsibility for Mistakes</a:t>
            </a:r>
          </a:p>
          <a:p>
            <a:r>
              <a:t>Perfection as an overall goal is overwhelming and unobtainable, but we are going to get as close as we can.</a:t>
            </a:r>
          </a:p>
          <a:p>
            <a:r>
              <a:t>•	Empower staff to own up to mistakes and make things right and learn from them.</a:t>
            </a:r>
          </a:p>
          <a:p>
            <a:r>
              <a:t>•	Model accountability at all levels of the organization.</a:t>
            </a:r>
          </a:p>
          <a:p>
            <a:r>
              <a:t>Foster a culture where problems are resolved collaboratively.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7. Learn to Love Complaints</a:t>
            </a:r>
          </a:p>
          <a:p>
            <a:r>
              <a:t>There is a better way to do everything. There is often a brilliant idea right behind a bad one.</a:t>
            </a:r>
          </a:p>
          <a:p>
            <a:r>
              <a:t>•	View complaints as opportunities to identify and improve recurring problems</a:t>
            </a:r>
          </a:p>
          <a:p>
            <a:r>
              <a:t>•	Thank complainers for pointing out issues.</a:t>
            </a:r>
          </a:p>
          <a:p>
            <a:r>
              <a:t>•	Encourage employees to provide constructive feedback.</a:t>
            </a:r>
          </a:p>
          <a:p>
            <a:r>
              <a:t>•	Create safe spaces for voicing concerns without fear of retaliation.</a:t>
            </a:r>
          </a:p>
          <a:p>
            <a:r>
              <a:t>Use complaints from within to identify and fix internal inefficiencies.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155281" y="2125265"/>
            <a:ext cx="16073438" cy="5357814"/>
          </a:xfrm>
          <a:prstGeom prst="rect">
            <a:avLst/>
          </a:prstGeom>
        </p:spPr>
        <p:txBody>
          <a:bodyPr lIns="71437" tIns="71437" rIns="71437" bIns="71437" anchor="b"/>
          <a:lstStyle>
            <a:lvl1pPr algn="ctr" defTabSz="821531">
              <a:defRPr sz="10800">
                <a:solidFill>
                  <a:srgbClr val="276D6D"/>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12" name="Body Level One…"/>
          <p:cNvSpPr txBox="1">
            <a:spLocks noGrp="1"/>
          </p:cNvSpPr>
          <p:nvPr>
            <p:ph type="body" sz="quarter" idx="1"/>
          </p:nvPr>
        </p:nvSpPr>
        <p:spPr>
          <a:xfrm>
            <a:off x="4155281" y="7465218"/>
            <a:ext cx="16073438" cy="2035970"/>
          </a:xfrm>
          <a:prstGeom prst="rect">
            <a:avLst/>
          </a:prstGeom>
        </p:spPr>
        <p:txBody>
          <a:bodyPr lIns="71437" tIns="71437" rIns="71437" bIns="71437"/>
          <a:lstStyle>
            <a:lvl1pPr marL="0" indent="0" algn="ctr" defTabSz="821531">
              <a:spcBef>
                <a:spcPts val="0"/>
              </a:spcBef>
              <a:buSzTx/>
              <a:buFontTx/>
              <a:buNone/>
              <a:defRPr sz="5600">
                <a:solidFill>
                  <a:srgbClr val="5E5E5E"/>
                </a:solidFill>
                <a:latin typeface="Hoefler Text"/>
                <a:ea typeface="Hoefler Text"/>
                <a:cs typeface="Hoefler Text"/>
                <a:sym typeface="Hoefler Text"/>
              </a:defRPr>
            </a:lvl1pPr>
            <a:lvl2pPr marL="0" indent="228600" algn="ctr" defTabSz="821531">
              <a:spcBef>
                <a:spcPts val="0"/>
              </a:spcBef>
              <a:buSzTx/>
              <a:buFontTx/>
              <a:buNone/>
              <a:defRPr sz="5600">
                <a:solidFill>
                  <a:srgbClr val="5E5E5E"/>
                </a:solidFill>
                <a:latin typeface="Hoefler Text"/>
                <a:ea typeface="Hoefler Text"/>
                <a:cs typeface="Hoefler Text"/>
                <a:sym typeface="Hoefler Text"/>
              </a:defRPr>
            </a:lvl2pPr>
            <a:lvl3pPr marL="0" indent="457200" algn="ctr" defTabSz="821531">
              <a:spcBef>
                <a:spcPts val="0"/>
              </a:spcBef>
              <a:buSzTx/>
              <a:buFontTx/>
              <a:buNone/>
              <a:defRPr sz="5600">
                <a:solidFill>
                  <a:srgbClr val="5E5E5E"/>
                </a:solidFill>
                <a:latin typeface="Hoefler Text"/>
                <a:ea typeface="Hoefler Text"/>
                <a:cs typeface="Hoefler Text"/>
                <a:sym typeface="Hoefler Text"/>
              </a:defRPr>
            </a:lvl3pPr>
            <a:lvl4pPr marL="0" indent="685800" algn="ctr" defTabSz="821531">
              <a:spcBef>
                <a:spcPts val="0"/>
              </a:spcBef>
              <a:buSzTx/>
              <a:buFontTx/>
              <a:buNone/>
              <a:defRPr sz="5600">
                <a:solidFill>
                  <a:srgbClr val="5E5E5E"/>
                </a:solidFill>
                <a:latin typeface="Hoefler Text"/>
                <a:ea typeface="Hoefler Text"/>
                <a:cs typeface="Hoefler Text"/>
                <a:sym typeface="Hoefler Text"/>
              </a:defRPr>
            </a:lvl4pPr>
            <a:lvl5pPr marL="0" indent="914400" algn="ctr" defTabSz="821531">
              <a:spcBef>
                <a:spcPts val="0"/>
              </a:spcBef>
              <a:buSzTx/>
              <a:buFontTx/>
              <a:buNone/>
              <a:defRPr sz="56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FFFFFF"/>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3" name="–Johnny Appleseed"/>
          <p:cNvSpPr>
            <a:spLocks noGrp="1"/>
          </p:cNvSpPr>
          <p:nvPr>
            <p:ph type="body" sz="quarter" idx="21"/>
          </p:nvPr>
        </p:nvSpPr>
        <p:spPr>
          <a:xfrm>
            <a:off x="4833937" y="8947546"/>
            <a:ext cx="14716126" cy="750095"/>
          </a:xfrm>
          <a:prstGeom prst="rect">
            <a:avLst/>
          </a:prstGeom>
          <a:ln w="25400"/>
        </p:spPr>
        <p:txBody>
          <a:bodyPr lIns="71437" tIns="71437" rIns="71437" bIns="71437">
            <a:spAutoFit/>
          </a:bodyPr>
          <a:lstStyle>
            <a:lvl1pPr marL="0" indent="0" algn="ctr" defTabSz="821531">
              <a:spcBef>
                <a:spcPts val="0"/>
              </a:spcBef>
              <a:buSzTx/>
              <a:buFontTx/>
              <a:buNone/>
              <a:defRPr sz="3800" i="1">
                <a:solidFill>
                  <a:srgbClr val="5E5E5E"/>
                </a:solidFill>
                <a:latin typeface="Hoefler Text"/>
                <a:ea typeface="Hoefler Text"/>
                <a:cs typeface="Hoefler Text"/>
                <a:sym typeface="Hoefler Text"/>
              </a:defRPr>
            </a:lvl1pPr>
          </a:lstStyle>
          <a:p>
            <a:r>
              <a:t>–Johnny Appleseed</a:t>
            </a:r>
          </a:p>
        </p:txBody>
      </p:sp>
      <p:sp>
        <p:nvSpPr>
          <p:cNvPr id="94" name="“Type a quote here.”"/>
          <p:cNvSpPr>
            <a:spLocks noGrp="1"/>
          </p:cNvSpPr>
          <p:nvPr>
            <p:ph type="body" sz="quarter" idx="22"/>
          </p:nvPr>
        </p:nvSpPr>
        <p:spPr>
          <a:xfrm>
            <a:off x="4833937" y="6025753"/>
            <a:ext cx="14716126" cy="914401"/>
          </a:xfrm>
          <a:prstGeom prst="rect">
            <a:avLst/>
          </a:prstGeom>
          <a:ln w="25400"/>
        </p:spPr>
        <p:txBody>
          <a:bodyPr lIns="71437" tIns="71437" rIns="71437" bIns="71437" anchor="ctr">
            <a:spAutoFit/>
          </a:bodyPr>
          <a:lstStyle>
            <a:lvl1pPr marL="0" indent="0" algn="ctr" defTabSz="821531">
              <a:spcBef>
                <a:spcPts val="3300"/>
              </a:spcBef>
              <a:buSzTx/>
              <a:buFontTx/>
              <a:buNone/>
              <a:defRPr sz="5000">
                <a:solidFill>
                  <a:srgbClr val="5E5E5E"/>
                </a:solidFill>
                <a:latin typeface="Hoefler Text"/>
                <a:ea typeface="Hoefler Text"/>
                <a:cs typeface="Hoefler Text"/>
                <a:sym typeface="Hoefler Text"/>
              </a:defRPr>
            </a:lvl1pPr>
          </a:lstStyle>
          <a:p>
            <a:r>
              <a:t>“Type a quote here.” </a:t>
            </a:r>
          </a:p>
        </p:txBody>
      </p:sp>
      <p:sp>
        <p:nvSpPr>
          <p:cNvPr id="95"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2" name="Image"/>
          <p:cNvSpPr>
            <a:spLocks noGrp="1"/>
          </p:cNvSpPr>
          <p:nvPr>
            <p:ph type="pic" idx="21"/>
          </p:nvPr>
        </p:nvSpPr>
        <p:spPr>
          <a:xfrm>
            <a:off x="1850639" y="-20007"/>
            <a:ext cx="21100757" cy="14045191"/>
          </a:xfrm>
          <a:prstGeom prst="rect">
            <a:avLst/>
          </a:prstGeom>
        </p:spPr>
        <p:txBody>
          <a:bodyPr lIns="91439" tIns="45719" rIns="91439" bIns="45719">
            <a:noAutofit/>
          </a:bodyPr>
          <a:lstStyle/>
          <a:p>
            <a:endParaRPr/>
          </a:p>
        </p:txBody>
      </p:sp>
      <p:sp>
        <p:nvSpPr>
          <p:cNvPr id="103"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4833937" y="2303859"/>
            <a:ext cx="14716126" cy="4643438"/>
          </a:xfrm>
          <a:prstGeom prst="rect">
            <a:avLst/>
          </a:prstGeom>
        </p:spPr>
        <p:txBody>
          <a:bodyPr lIns="71437" tIns="71437" rIns="71437" bIns="71437" anchor="b"/>
          <a:lstStyle>
            <a:lvl1pPr algn="ctr" defTabSz="821531">
              <a:defRPr sz="11200">
                <a:solidFill>
                  <a:srgbClr val="FFFFFF"/>
                </a:solidFill>
                <a:latin typeface="Helvetica Light"/>
                <a:ea typeface="Helvetica Light"/>
                <a:cs typeface="Helvetica Light"/>
                <a:sym typeface="Helvetica Light"/>
              </a:defRPr>
            </a:lvl1pPr>
          </a:lstStyle>
          <a:p>
            <a:r>
              <a:t>Title Text</a:t>
            </a:r>
          </a:p>
        </p:txBody>
      </p:sp>
      <p:sp>
        <p:nvSpPr>
          <p:cNvPr id="118" name="Body Level One…"/>
          <p:cNvSpPr txBox="1">
            <a:spLocks noGrp="1"/>
          </p:cNvSpPr>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buSzTx/>
              <a:buFontTx/>
              <a:buNone/>
              <a:defRPr sz="4400">
                <a:solidFill>
                  <a:srgbClr val="FFFFFF"/>
                </a:solidFill>
                <a:latin typeface="Helvetica Light"/>
                <a:ea typeface="Helvetica Light"/>
                <a:cs typeface="Helvetica Light"/>
                <a:sym typeface="Helvetica Light"/>
              </a:defRPr>
            </a:lvl1pPr>
            <a:lvl2pPr marL="0" indent="228600" algn="ctr" defTabSz="821531">
              <a:spcBef>
                <a:spcPts val="0"/>
              </a:spcBef>
              <a:buSzTx/>
              <a:buFontTx/>
              <a:buNone/>
              <a:defRPr sz="4400">
                <a:solidFill>
                  <a:srgbClr val="FFFFFF"/>
                </a:solidFill>
                <a:latin typeface="Helvetica Light"/>
                <a:ea typeface="Helvetica Light"/>
                <a:cs typeface="Helvetica Light"/>
                <a:sym typeface="Helvetica Light"/>
              </a:defRPr>
            </a:lvl2pPr>
            <a:lvl3pPr marL="0" indent="457200" algn="ctr" defTabSz="821531">
              <a:spcBef>
                <a:spcPts val="0"/>
              </a:spcBef>
              <a:buSzTx/>
              <a:buFontTx/>
              <a:buNone/>
              <a:defRPr sz="4400">
                <a:solidFill>
                  <a:srgbClr val="FFFFFF"/>
                </a:solidFill>
                <a:latin typeface="Helvetica Light"/>
                <a:ea typeface="Helvetica Light"/>
                <a:cs typeface="Helvetica Light"/>
                <a:sym typeface="Helvetica Light"/>
              </a:defRPr>
            </a:lvl3pPr>
            <a:lvl4pPr marL="0" indent="685800" algn="ctr" defTabSz="821531">
              <a:spcBef>
                <a:spcPts val="0"/>
              </a:spcBef>
              <a:buSzTx/>
              <a:buFontTx/>
              <a:buNone/>
              <a:defRPr sz="4400">
                <a:solidFill>
                  <a:srgbClr val="FFFFFF"/>
                </a:solidFill>
                <a:latin typeface="Helvetica Light"/>
                <a:ea typeface="Helvetica Light"/>
                <a:cs typeface="Helvetica Light"/>
                <a:sym typeface="Helvetica Light"/>
              </a:defRPr>
            </a:lvl4pPr>
            <a:lvl5pPr marL="0" indent="914400" algn="ctr" defTabSz="821531">
              <a:spcBef>
                <a:spcPts val="0"/>
              </a:spcBef>
              <a:buSzTx/>
              <a:buFontTx/>
              <a:buNone/>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35814" y="13019484"/>
            <a:ext cx="494513" cy="511176"/>
          </a:xfrm>
          <a:prstGeom prst="rect">
            <a:avLst/>
          </a:prstGeom>
        </p:spPr>
        <p:txBody>
          <a:bodyPr lIns="71437" tIns="71437" rIns="71437" bIns="71437" anchor="t"/>
          <a:lstStyle>
            <a:lvl1pPr algn="ctr" defTabSz="821531">
              <a:defRPr sz="2400">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381499" y="3438525"/>
            <a:ext cx="15621001" cy="3486151"/>
          </a:xfrm>
          <a:prstGeom prst="rect">
            <a:avLst/>
          </a:prstGeom>
        </p:spPr>
        <p:txBody>
          <a:bodyPr lIns="38100" tIns="38100" rIns="38100" bIns="38100" anchor="b"/>
          <a:lstStyle>
            <a:lvl1pPr algn="ctr" defTabSz="825500">
              <a:defRPr sz="10800">
                <a:solidFill>
                  <a:srgbClr val="000000"/>
                </a:solidFill>
                <a:latin typeface="Helvetica Light"/>
                <a:ea typeface="Helvetica Light"/>
                <a:cs typeface="Helvetica Light"/>
                <a:sym typeface="Helvetica Light"/>
              </a:defRPr>
            </a:lvl1pPr>
          </a:lstStyle>
          <a:p>
            <a:r>
              <a:t>Title Text</a:t>
            </a:r>
          </a:p>
        </p:txBody>
      </p:sp>
      <p:sp>
        <p:nvSpPr>
          <p:cNvPr id="127" name="Body Level One…"/>
          <p:cNvSpPr txBox="1">
            <a:spLocks noGrp="1"/>
          </p:cNvSpPr>
          <p:nvPr>
            <p:ph type="body" sz="quarter" idx="1"/>
          </p:nvPr>
        </p:nvSpPr>
        <p:spPr>
          <a:xfrm>
            <a:off x="4381499" y="7019925"/>
            <a:ext cx="15621001" cy="1190626"/>
          </a:xfrm>
          <a:prstGeom prst="rect">
            <a:avLst/>
          </a:prstGeom>
        </p:spPr>
        <p:txBody>
          <a:bodyPr lIns="38100" tIns="38100" rIns="38100" bIns="38100"/>
          <a:lstStyle>
            <a:lvl1pPr marL="0" indent="0" algn="ctr" defTabSz="825500">
              <a:spcBef>
                <a:spcPts val="0"/>
              </a:spcBef>
              <a:buSzTx/>
              <a:buFontTx/>
              <a:buNone/>
              <a:defRPr sz="4200">
                <a:solidFill>
                  <a:srgbClr val="000000"/>
                </a:solidFill>
                <a:latin typeface="Helvetica Light"/>
                <a:ea typeface="Helvetica Light"/>
                <a:cs typeface="Helvetica Light"/>
                <a:sym typeface="Helvetica Light"/>
              </a:defRPr>
            </a:lvl1pPr>
            <a:lvl2pPr marL="0" indent="228600" algn="ctr" defTabSz="825500">
              <a:spcBef>
                <a:spcPts val="0"/>
              </a:spcBef>
              <a:buSzTx/>
              <a:buFontTx/>
              <a:buNone/>
              <a:defRPr sz="4200">
                <a:solidFill>
                  <a:srgbClr val="000000"/>
                </a:solidFill>
                <a:latin typeface="Helvetica Light"/>
                <a:ea typeface="Helvetica Light"/>
                <a:cs typeface="Helvetica Light"/>
                <a:sym typeface="Helvetica Light"/>
              </a:defRPr>
            </a:lvl2pPr>
            <a:lvl3pPr marL="0" indent="457200" algn="ctr" defTabSz="825500">
              <a:spcBef>
                <a:spcPts val="0"/>
              </a:spcBef>
              <a:buSzTx/>
              <a:buFontTx/>
              <a:buNone/>
              <a:defRPr sz="4200">
                <a:solidFill>
                  <a:srgbClr val="000000"/>
                </a:solidFill>
                <a:latin typeface="Helvetica Light"/>
                <a:ea typeface="Helvetica Light"/>
                <a:cs typeface="Helvetica Light"/>
                <a:sym typeface="Helvetica Light"/>
              </a:defRPr>
            </a:lvl3pPr>
            <a:lvl4pPr marL="0" indent="685800" algn="ctr" defTabSz="825500">
              <a:spcBef>
                <a:spcPts val="0"/>
              </a:spcBef>
              <a:buSzTx/>
              <a:buFontTx/>
              <a:buNone/>
              <a:defRPr sz="4200">
                <a:solidFill>
                  <a:srgbClr val="000000"/>
                </a:solidFill>
                <a:latin typeface="Helvetica Light"/>
                <a:ea typeface="Helvetica Light"/>
                <a:cs typeface="Helvetica Light"/>
                <a:sym typeface="Helvetica Light"/>
              </a:defRPr>
            </a:lvl4pPr>
            <a:lvl5pPr marL="0" indent="914400" algn="ctr" defTabSz="825500">
              <a:spcBef>
                <a:spcPts val="0"/>
              </a:spcBef>
              <a:buSzTx/>
              <a:buFontTx/>
              <a:buNone/>
              <a:defRPr sz="4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987441" y="11525250"/>
            <a:ext cx="399593" cy="406401"/>
          </a:xfrm>
          <a:prstGeom prst="rect">
            <a:avLst/>
          </a:prstGeom>
        </p:spPr>
        <p:txBody>
          <a:bodyPr lIns="38100" tIns="38100" rIns="38100" bIns="38100" anchor="t"/>
          <a:lstStyle>
            <a:lvl1pPr algn="ctr" defTabSz="825500">
              <a:defRPr sz="22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5" name="dingbat_hd.png" descr="dingbat_hd.png"/>
          <p:cNvPicPr>
            <a:picLocks noChangeAspect="1"/>
          </p:cNvPicPr>
          <p:nvPr/>
        </p:nvPicPr>
        <p:blipFill>
          <a:blip r:embed="rId3"/>
          <a:stretch>
            <a:fillRect/>
          </a:stretch>
        </p:blipFill>
        <p:spPr>
          <a:xfrm>
            <a:off x="6982745" y="7402710"/>
            <a:ext cx="10418510" cy="553642"/>
          </a:xfrm>
          <a:prstGeom prst="rect">
            <a:avLst/>
          </a:prstGeom>
          <a:ln w="12700">
            <a:miter lim="400000"/>
          </a:ln>
        </p:spPr>
      </p:pic>
      <p:sp>
        <p:nvSpPr>
          <p:cNvPr id="136" name="Title Text"/>
          <p:cNvSpPr txBox="1">
            <a:spLocks noGrp="1"/>
          </p:cNvSpPr>
          <p:nvPr>
            <p:ph type="title"/>
          </p:nvPr>
        </p:nvSpPr>
        <p:spPr>
          <a:xfrm>
            <a:off x="5637609" y="3196828"/>
            <a:ext cx="13108782" cy="3964782"/>
          </a:xfrm>
          <a:prstGeom prst="rect">
            <a:avLst/>
          </a:prstGeom>
        </p:spPr>
        <p:txBody>
          <a:bodyPr lIns="71437" tIns="71437" rIns="71437" bIns="71437" anchor="b"/>
          <a:lstStyle>
            <a:lvl1pPr algn="ctr" defTabSz="821531">
              <a:defRPr sz="10600">
                <a:solidFill>
                  <a:srgbClr val="F4D799"/>
                </a:solidFill>
                <a:effectLst>
                  <a:outerShdw blurRad="25400" dist="25400" dir="16200000" rotWithShape="0">
                    <a:srgbClr val="000000">
                      <a:alpha val="34000"/>
                    </a:srgbClr>
                  </a:outerShdw>
                </a:effectLst>
                <a:latin typeface="Hoefler Text"/>
                <a:ea typeface="Hoefler Text"/>
                <a:cs typeface="Hoefler Text"/>
                <a:sym typeface="Hoefler Text"/>
              </a:defRPr>
            </a:lvl1pPr>
          </a:lstStyle>
          <a:p>
            <a:r>
              <a:t>Title Text</a:t>
            </a:r>
          </a:p>
        </p:txBody>
      </p:sp>
      <p:sp>
        <p:nvSpPr>
          <p:cNvPr id="137" name="Body Level One…"/>
          <p:cNvSpPr txBox="1">
            <a:spLocks noGrp="1"/>
          </p:cNvSpPr>
          <p:nvPr>
            <p:ph type="body" sz="quarter" idx="1"/>
          </p:nvPr>
        </p:nvSpPr>
        <p:spPr>
          <a:xfrm>
            <a:off x="5637609" y="8304609"/>
            <a:ext cx="13108782" cy="1982391"/>
          </a:xfrm>
          <a:prstGeom prst="rect">
            <a:avLst/>
          </a:prstGeom>
        </p:spPr>
        <p:txBody>
          <a:bodyPr lIns="71437" tIns="71437" rIns="71437" bIns="71437"/>
          <a:lstStyle>
            <a:lvl1pPr marL="0" indent="0" algn="ctr" defTabSz="821531">
              <a:lnSpc>
                <a:spcPct val="120000"/>
              </a:lnSpc>
              <a:spcBef>
                <a:spcPts val="0"/>
              </a:spcBef>
              <a:buSzTx/>
              <a:buFontTx/>
              <a:buNone/>
              <a:defRPr sz="4600" i="1">
                <a:solidFill>
                  <a:srgbClr val="C8AF7B"/>
                </a:solidFill>
                <a:effectLst>
                  <a:outerShdw blurRad="25400" dist="12700" dir="16200000" rotWithShape="0">
                    <a:srgbClr val="000000">
                      <a:alpha val="48000"/>
                    </a:srgbClr>
                  </a:outerShdw>
                </a:effectLst>
                <a:latin typeface="Hoefler Text"/>
                <a:ea typeface="Hoefler Text"/>
                <a:cs typeface="Hoefler Text"/>
                <a:sym typeface="Hoefler Text"/>
              </a:defRPr>
            </a:lvl1pPr>
            <a:lvl2pPr marL="0" indent="228600" algn="ctr" defTabSz="821531">
              <a:lnSpc>
                <a:spcPct val="120000"/>
              </a:lnSpc>
              <a:spcBef>
                <a:spcPts val="0"/>
              </a:spcBef>
              <a:buSzTx/>
              <a:buFontTx/>
              <a:buNone/>
              <a:defRPr sz="4600" i="1">
                <a:solidFill>
                  <a:srgbClr val="C8AF7B"/>
                </a:solidFill>
                <a:effectLst>
                  <a:outerShdw blurRad="25400" dist="12700" dir="16200000" rotWithShape="0">
                    <a:srgbClr val="000000">
                      <a:alpha val="48000"/>
                    </a:srgbClr>
                  </a:outerShdw>
                </a:effectLst>
                <a:latin typeface="Hoefler Text"/>
                <a:ea typeface="Hoefler Text"/>
                <a:cs typeface="Hoefler Text"/>
                <a:sym typeface="Hoefler Text"/>
              </a:defRPr>
            </a:lvl2pPr>
            <a:lvl3pPr marL="0" indent="457200" algn="ctr" defTabSz="821531">
              <a:lnSpc>
                <a:spcPct val="120000"/>
              </a:lnSpc>
              <a:spcBef>
                <a:spcPts val="0"/>
              </a:spcBef>
              <a:buSzTx/>
              <a:buFontTx/>
              <a:buNone/>
              <a:defRPr sz="4600" i="1">
                <a:solidFill>
                  <a:srgbClr val="C8AF7B"/>
                </a:solidFill>
                <a:effectLst>
                  <a:outerShdw blurRad="25400" dist="12700" dir="16200000" rotWithShape="0">
                    <a:srgbClr val="000000">
                      <a:alpha val="48000"/>
                    </a:srgbClr>
                  </a:outerShdw>
                </a:effectLst>
                <a:latin typeface="Hoefler Text"/>
                <a:ea typeface="Hoefler Text"/>
                <a:cs typeface="Hoefler Text"/>
                <a:sym typeface="Hoefler Text"/>
              </a:defRPr>
            </a:lvl3pPr>
            <a:lvl4pPr marL="0" indent="685800" algn="ctr" defTabSz="821531">
              <a:lnSpc>
                <a:spcPct val="120000"/>
              </a:lnSpc>
              <a:spcBef>
                <a:spcPts val="0"/>
              </a:spcBef>
              <a:buSzTx/>
              <a:buFontTx/>
              <a:buNone/>
              <a:defRPr sz="4600" i="1">
                <a:solidFill>
                  <a:srgbClr val="C8AF7B"/>
                </a:solidFill>
                <a:effectLst>
                  <a:outerShdw blurRad="25400" dist="12700" dir="16200000" rotWithShape="0">
                    <a:srgbClr val="000000">
                      <a:alpha val="48000"/>
                    </a:srgbClr>
                  </a:outerShdw>
                </a:effectLst>
                <a:latin typeface="Hoefler Text"/>
                <a:ea typeface="Hoefler Text"/>
                <a:cs typeface="Hoefler Text"/>
                <a:sym typeface="Hoefler Text"/>
              </a:defRPr>
            </a:lvl4pPr>
            <a:lvl5pPr marL="0" indent="914400" algn="ctr" defTabSz="821531">
              <a:lnSpc>
                <a:spcPct val="120000"/>
              </a:lnSpc>
              <a:spcBef>
                <a:spcPts val="0"/>
              </a:spcBef>
              <a:buSzTx/>
              <a:buFontTx/>
              <a:buNone/>
              <a:defRPr sz="4600" i="1">
                <a:solidFill>
                  <a:srgbClr val="C8AF7B"/>
                </a:solidFill>
                <a:effectLst>
                  <a:outerShdw blurRad="25400" dist="12700" dir="16200000" rotWithShape="0">
                    <a:srgbClr val="000000">
                      <a:alpha val="48000"/>
                    </a:srgbClr>
                  </a:outerShdw>
                </a:effectLst>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11945342" y="13162359"/>
            <a:ext cx="511176" cy="612776"/>
          </a:xfrm>
          <a:prstGeom prst="rect">
            <a:avLst/>
          </a:prstGeom>
        </p:spPr>
        <p:txBody>
          <a:bodyPr lIns="71437" tIns="71437" rIns="71437" bIns="71437" anchor="t"/>
          <a:lstStyle>
            <a:lvl1pPr algn="ctr" defTabSz="821531">
              <a:defRPr b="1" i="1">
                <a:solidFill>
                  <a:srgbClr val="F4E1B9"/>
                </a:solidFill>
                <a:effectLst>
                  <a:outerShdw blurRad="25400" dist="12700" dir="16200000" rotWithShape="0">
                    <a:srgbClr val="000000">
                      <a:alpha val="80000"/>
                    </a:srgbClr>
                  </a:outerShdw>
                </a:effectLst>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5" name="Image"/>
          <p:cNvSpPr>
            <a:spLocks noGrp="1"/>
          </p:cNvSpPr>
          <p:nvPr>
            <p:ph type="pic" sz="half" idx="21"/>
          </p:nvPr>
        </p:nvSpPr>
        <p:spPr>
          <a:xfrm>
            <a:off x="11215984" y="2411015"/>
            <a:ext cx="13347554" cy="9401120"/>
          </a:xfrm>
          <a:prstGeom prst="rect">
            <a:avLst/>
          </a:prstGeom>
          <a:ln w="9525">
            <a:round/>
          </a:ln>
        </p:spPr>
        <p:txBody>
          <a:bodyPr lIns="91439" tIns="45719" rIns="91439" bIns="45719">
            <a:noAutofit/>
          </a:bodyPr>
          <a:lstStyle/>
          <a:p>
            <a:endParaRPr/>
          </a:p>
        </p:txBody>
      </p:sp>
      <p:sp>
        <p:nvSpPr>
          <p:cNvPr id="146" name="Title Text"/>
          <p:cNvSpPr txBox="1">
            <a:spLocks noGrp="1"/>
          </p:cNvSpPr>
          <p:nvPr>
            <p:ph type="title"/>
          </p:nvPr>
        </p:nvSpPr>
        <p:spPr>
          <a:xfrm>
            <a:off x="4137421" y="3821906"/>
            <a:ext cx="8501064" cy="3429001"/>
          </a:xfrm>
          <a:prstGeom prst="rect">
            <a:avLst/>
          </a:prstGeom>
        </p:spPr>
        <p:txBody>
          <a:bodyPr lIns="71437" tIns="71437" rIns="71437" bIns="71437" anchor="b"/>
          <a:lstStyle>
            <a:lvl1pPr algn="ctr" defTabSz="821531">
              <a:defRPr sz="940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147" name="Body Level One…"/>
          <p:cNvSpPr txBox="1">
            <a:spLocks noGrp="1"/>
          </p:cNvSpPr>
          <p:nvPr>
            <p:ph type="body" sz="quarter" idx="1"/>
          </p:nvPr>
        </p:nvSpPr>
        <p:spPr>
          <a:xfrm>
            <a:off x="4137421" y="7268765"/>
            <a:ext cx="8501064" cy="3875485"/>
          </a:xfrm>
          <a:prstGeom prst="rect">
            <a:avLst/>
          </a:prstGeom>
        </p:spPr>
        <p:txBody>
          <a:bodyPr lIns="71437" tIns="71437" rIns="71437" bIns="71437"/>
          <a:lstStyle>
            <a:lvl1pPr marL="0" indent="0" algn="ctr" defTabSz="821531">
              <a:lnSpc>
                <a:spcPct val="120000"/>
              </a:lnSpc>
              <a:spcBef>
                <a:spcPts val="0"/>
              </a:spcBef>
              <a:buSzTx/>
              <a:buFontTx/>
              <a:buNone/>
              <a:defRPr sz="5000" i="1">
                <a:solidFill>
                  <a:srgbClr val="86837F">
                    <a:alpha val="80000"/>
                  </a:srgbClr>
                </a:solidFill>
                <a:effectLst>
                  <a:outerShdw blurRad="25400" dist="12700" dir="5400000" rotWithShape="0">
                    <a:srgbClr val="FFFFFF"/>
                  </a:outerShdw>
                </a:effectLst>
                <a:latin typeface="Hoefler Text"/>
                <a:ea typeface="Hoefler Text"/>
                <a:cs typeface="Hoefler Text"/>
                <a:sym typeface="Hoefler Text"/>
              </a:defRPr>
            </a:lvl1pPr>
            <a:lvl2pPr marL="0" indent="228600" algn="ctr" defTabSz="821531">
              <a:lnSpc>
                <a:spcPct val="120000"/>
              </a:lnSpc>
              <a:spcBef>
                <a:spcPts val="0"/>
              </a:spcBef>
              <a:buSzTx/>
              <a:buFontTx/>
              <a:buNone/>
              <a:defRPr sz="5000" i="1">
                <a:solidFill>
                  <a:srgbClr val="86837F">
                    <a:alpha val="80000"/>
                  </a:srgbClr>
                </a:solidFill>
                <a:effectLst>
                  <a:outerShdw blurRad="25400" dist="12700" dir="5400000" rotWithShape="0">
                    <a:srgbClr val="FFFFFF"/>
                  </a:outerShdw>
                </a:effectLst>
                <a:latin typeface="Hoefler Text"/>
                <a:ea typeface="Hoefler Text"/>
                <a:cs typeface="Hoefler Text"/>
                <a:sym typeface="Hoefler Text"/>
              </a:defRPr>
            </a:lvl2pPr>
            <a:lvl3pPr marL="0" indent="457200" algn="ctr" defTabSz="821531">
              <a:lnSpc>
                <a:spcPct val="120000"/>
              </a:lnSpc>
              <a:spcBef>
                <a:spcPts val="0"/>
              </a:spcBef>
              <a:buSzTx/>
              <a:buFontTx/>
              <a:buNone/>
              <a:defRPr sz="5000" i="1">
                <a:solidFill>
                  <a:srgbClr val="86837F">
                    <a:alpha val="80000"/>
                  </a:srgbClr>
                </a:solidFill>
                <a:effectLst>
                  <a:outerShdw blurRad="25400" dist="12700" dir="5400000" rotWithShape="0">
                    <a:srgbClr val="FFFFFF"/>
                  </a:outerShdw>
                </a:effectLst>
                <a:latin typeface="Hoefler Text"/>
                <a:ea typeface="Hoefler Text"/>
                <a:cs typeface="Hoefler Text"/>
                <a:sym typeface="Hoefler Text"/>
              </a:defRPr>
            </a:lvl3pPr>
            <a:lvl4pPr marL="0" indent="685800" algn="ctr" defTabSz="821531">
              <a:lnSpc>
                <a:spcPct val="120000"/>
              </a:lnSpc>
              <a:spcBef>
                <a:spcPts val="0"/>
              </a:spcBef>
              <a:buSzTx/>
              <a:buFontTx/>
              <a:buNone/>
              <a:defRPr sz="5000" i="1">
                <a:solidFill>
                  <a:srgbClr val="86837F">
                    <a:alpha val="80000"/>
                  </a:srgbClr>
                </a:solidFill>
                <a:effectLst>
                  <a:outerShdw blurRad="25400" dist="12700" dir="5400000" rotWithShape="0">
                    <a:srgbClr val="FFFFFF"/>
                  </a:outerShdw>
                </a:effectLst>
                <a:latin typeface="Hoefler Text"/>
                <a:ea typeface="Hoefler Text"/>
                <a:cs typeface="Hoefler Text"/>
                <a:sym typeface="Hoefler Text"/>
              </a:defRPr>
            </a:lvl4pPr>
            <a:lvl5pPr marL="0" indent="914400" algn="ctr" defTabSz="821531">
              <a:lnSpc>
                <a:spcPct val="120000"/>
              </a:lnSpc>
              <a:spcBef>
                <a:spcPts val="0"/>
              </a:spcBef>
              <a:buSzTx/>
              <a:buFontTx/>
              <a:buNone/>
              <a:defRPr sz="5000" i="1">
                <a:solidFill>
                  <a:srgbClr val="86837F">
                    <a:alpha val="80000"/>
                  </a:srgbClr>
                </a:solidFill>
                <a:effectLst>
                  <a:outerShdw blurRad="25400" dist="12700" dir="5400000" rotWithShape="0">
                    <a:srgbClr val="FFFFFF"/>
                  </a:outerShdw>
                </a:effectLst>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11945342" y="13162359"/>
            <a:ext cx="511176" cy="612776"/>
          </a:xfrm>
          <a:prstGeom prst="rect">
            <a:avLst/>
          </a:prstGeom>
        </p:spPr>
        <p:txBody>
          <a:bodyPr lIns="71437" tIns="71437" rIns="71437" bIns="71437" anchor="t"/>
          <a:lstStyle>
            <a:lvl1pPr algn="ctr" defTabSz="821531">
              <a:defRPr b="1">
                <a:solidFill>
                  <a:srgbClr val="F3F1DF"/>
                </a:solidFill>
                <a:effectLst>
                  <a:outerShdw blurRad="25400" dist="12700" dir="16200000" rotWithShape="0">
                    <a:srgbClr val="000000">
                      <a:alpha val="80000"/>
                    </a:srgbClr>
                  </a:outerShdw>
                </a:effectLst>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Image"/>
          <p:cNvSpPr>
            <a:spLocks noGrp="1"/>
          </p:cNvSpPr>
          <p:nvPr>
            <p:ph type="pic" sz="half" idx="21"/>
          </p:nvPr>
        </p:nvSpPr>
        <p:spPr>
          <a:xfrm>
            <a:off x="5805098" y="1243401"/>
            <a:ext cx="12889927" cy="8579858"/>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156" name="Title Text"/>
          <p:cNvSpPr txBox="1">
            <a:spLocks noGrp="1"/>
          </p:cNvSpPr>
          <p:nvPr>
            <p:ph type="title"/>
          </p:nvPr>
        </p:nvSpPr>
        <p:spPr>
          <a:xfrm>
            <a:off x="4155281" y="10108406"/>
            <a:ext cx="16073438" cy="1785938"/>
          </a:xfrm>
          <a:prstGeom prst="rect">
            <a:avLst/>
          </a:prstGeom>
        </p:spPr>
        <p:txBody>
          <a:bodyPr lIns="71437" tIns="71437" rIns="71437" bIns="71437" anchor="b"/>
          <a:lstStyle>
            <a:lvl1pPr algn="ctr" defTabSz="821531">
              <a:defRPr sz="10800">
                <a:solidFill>
                  <a:srgbClr val="276D6D"/>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157" name="Body Level One…"/>
          <p:cNvSpPr txBox="1">
            <a:spLocks noGrp="1"/>
          </p:cNvSpPr>
          <p:nvPr>
            <p:ph type="body" sz="quarter" idx="1"/>
          </p:nvPr>
        </p:nvSpPr>
        <p:spPr>
          <a:xfrm>
            <a:off x="4155281" y="11822906"/>
            <a:ext cx="16073438" cy="1464469"/>
          </a:xfrm>
          <a:prstGeom prst="rect">
            <a:avLst/>
          </a:prstGeom>
        </p:spPr>
        <p:txBody>
          <a:bodyPr lIns="71437" tIns="71437" rIns="71437" bIns="71437"/>
          <a:lstStyle>
            <a:lvl1pPr marL="0" indent="0" algn="ctr" defTabSz="821531">
              <a:spcBef>
                <a:spcPts val="0"/>
              </a:spcBef>
              <a:buSzTx/>
              <a:buFontTx/>
              <a:buNone/>
              <a:defRPr sz="5600">
                <a:solidFill>
                  <a:srgbClr val="5E5E5E"/>
                </a:solidFill>
                <a:latin typeface="Hoefler Text"/>
                <a:ea typeface="Hoefler Text"/>
                <a:cs typeface="Hoefler Text"/>
                <a:sym typeface="Hoefler Text"/>
              </a:defRPr>
            </a:lvl1pPr>
            <a:lvl2pPr marL="0" indent="228600" algn="ctr" defTabSz="821531">
              <a:spcBef>
                <a:spcPts val="0"/>
              </a:spcBef>
              <a:buSzTx/>
              <a:buFontTx/>
              <a:buNone/>
              <a:defRPr sz="5600">
                <a:solidFill>
                  <a:srgbClr val="5E5E5E"/>
                </a:solidFill>
                <a:latin typeface="Hoefler Text"/>
                <a:ea typeface="Hoefler Text"/>
                <a:cs typeface="Hoefler Text"/>
                <a:sym typeface="Hoefler Text"/>
              </a:defRPr>
            </a:lvl2pPr>
            <a:lvl3pPr marL="0" indent="457200" algn="ctr" defTabSz="821531">
              <a:spcBef>
                <a:spcPts val="0"/>
              </a:spcBef>
              <a:buSzTx/>
              <a:buFontTx/>
              <a:buNone/>
              <a:defRPr sz="5600">
                <a:solidFill>
                  <a:srgbClr val="5E5E5E"/>
                </a:solidFill>
                <a:latin typeface="Hoefler Text"/>
                <a:ea typeface="Hoefler Text"/>
                <a:cs typeface="Hoefler Text"/>
                <a:sym typeface="Hoefler Text"/>
              </a:defRPr>
            </a:lvl3pPr>
            <a:lvl4pPr marL="0" indent="685800" algn="ctr" defTabSz="821531">
              <a:spcBef>
                <a:spcPts val="0"/>
              </a:spcBef>
              <a:buSzTx/>
              <a:buFontTx/>
              <a:buNone/>
              <a:defRPr sz="5600">
                <a:solidFill>
                  <a:srgbClr val="5E5E5E"/>
                </a:solidFill>
                <a:latin typeface="Hoefler Text"/>
                <a:ea typeface="Hoefler Text"/>
                <a:cs typeface="Hoefler Text"/>
                <a:sym typeface="Hoefler Text"/>
              </a:defRPr>
            </a:lvl4pPr>
            <a:lvl5pPr marL="0" indent="914400" algn="ctr" defTabSz="821531">
              <a:spcBef>
                <a:spcPts val="0"/>
              </a:spcBef>
              <a:buSzTx/>
              <a:buFontTx/>
              <a:buNone/>
              <a:defRPr sz="56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FFFFFF"/>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sz="half" idx="21"/>
          </p:nvPr>
        </p:nvSpPr>
        <p:spPr>
          <a:xfrm>
            <a:off x="5805098" y="1243401"/>
            <a:ext cx="12889927" cy="8579858"/>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21" name="Title Text"/>
          <p:cNvSpPr txBox="1">
            <a:spLocks noGrp="1"/>
          </p:cNvSpPr>
          <p:nvPr>
            <p:ph type="title"/>
          </p:nvPr>
        </p:nvSpPr>
        <p:spPr>
          <a:xfrm>
            <a:off x="4155281" y="10108406"/>
            <a:ext cx="16073438" cy="1785938"/>
          </a:xfrm>
          <a:prstGeom prst="rect">
            <a:avLst/>
          </a:prstGeom>
        </p:spPr>
        <p:txBody>
          <a:bodyPr lIns="71437" tIns="71437" rIns="71437" bIns="71437" anchor="b"/>
          <a:lstStyle>
            <a:lvl1pPr algn="ctr" defTabSz="821531">
              <a:defRPr sz="10800">
                <a:solidFill>
                  <a:srgbClr val="276D6D"/>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22" name="Body Level One…"/>
          <p:cNvSpPr txBox="1">
            <a:spLocks noGrp="1"/>
          </p:cNvSpPr>
          <p:nvPr>
            <p:ph type="body" sz="quarter" idx="1"/>
          </p:nvPr>
        </p:nvSpPr>
        <p:spPr>
          <a:xfrm>
            <a:off x="4155281" y="11822906"/>
            <a:ext cx="16073438" cy="1464469"/>
          </a:xfrm>
          <a:prstGeom prst="rect">
            <a:avLst/>
          </a:prstGeom>
        </p:spPr>
        <p:txBody>
          <a:bodyPr lIns="71437" tIns="71437" rIns="71437" bIns="71437"/>
          <a:lstStyle>
            <a:lvl1pPr marL="0" indent="0" algn="ctr" defTabSz="821531">
              <a:spcBef>
                <a:spcPts val="0"/>
              </a:spcBef>
              <a:buSzTx/>
              <a:buFontTx/>
              <a:buNone/>
              <a:defRPr sz="5600">
                <a:solidFill>
                  <a:srgbClr val="5E5E5E"/>
                </a:solidFill>
                <a:latin typeface="Hoefler Text"/>
                <a:ea typeface="Hoefler Text"/>
                <a:cs typeface="Hoefler Text"/>
                <a:sym typeface="Hoefler Text"/>
              </a:defRPr>
            </a:lvl1pPr>
            <a:lvl2pPr marL="0" indent="228600" algn="ctr" defTabSz="821531">
              <a:spcBef>
                <a:spcPts val="0"/>
              </a:spcBef>
              <a:buSzTx/>
              <a:buFontTx/>
              <a:buNone/>
              <a:defRPr sz="5600">
                <a:solidFill>
                  <a:srgbClr val="5E5E5E"/>
                </a:solidFill>
                <a:latin typeface="Hoefler Text"/>
                <a:ea typeface="Hoefler Text"/>
                <a:cs typeface="Hoefler Text"/>
                <a:sym typeface="Hoefler Text"/>
              </a:defRPr>
            </a:lvl2pPr>
            <a:lvl3pPr marL="0" indent="457200" algn="ctr" defTabSz="821531">
              <a:spcBef>
                <a:spcPts val="0"/>
              </a:spcBef>
              <a:buSzTx/>
              <a:buFontTx/>
              <a:buNone/>
              <a:defRPr sz="5600">
                <a:solidFill>
                  <a:srgbClr val="5E5E5E"/>
                </a:solidFill>
                <a:latin typeface="Hoefler Text"/>
                <a:ea typeface="Hoefler Text"/>
                <a:cs typeface="Hoefler Text"/>
                <a:sym typeface="Hoefler Text"/>
              </a:defRPr>
            </a:lvl3pPr>
            <a:lvl4pPr marL="0" indent="685800" algn="ctr" defTabSz="821531">
              <a:spcBef>
                <a:spcPts val="0"/>
              </a:spcBef>
              <a:buSzTx/>
              <a:buFontTx/>
              <a:buNone/>
              <a:defRPr sz="5600">
                <a:solidFill>
                  <a:srgbClr val="5E5E5E"/>
                </a:solidFill>
                <a:latin typeface="Hoefler Text"/>
                <a:ea typeface="Hoefler Text"/>
                <a:cs typeface="Hoefler Text"/>
                <a:sym typeface="Hoefler Text"/>
              </a:defRPr>
            </a:lvl4pPr>
            <a:lvl5pPr marL="0" indent="914400" algn="ctr" defTabSz="821531">
              <a:spcBef>
                <a:spcPts val="0"/>
              </a:spcBef>
              <a:buSzTx/>
              <a:buFontTx/>
              <a:buNone/>
              <a:defRPr sz="56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FFFFFF"/>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155281" y="5143500"/>
            <a:ext cx="16073438" cy="3429000"/>
          </a:xfrm>
          <a:prstGeom prst="rect">
            <a:avLst/>
          </a:prstGeom>
        </p:spPr>
        <p:txBody>
          <a:bodyPr lIns="71437" tIns="71437" rIns="71437" bIns="71437"/>
          <a:lstStyle>
            <a:lvl1pPr algn="ctr" defTabSz="821531">
              <a:defRPr sz="10800">
                <a:solidFill>
                  <a:srgbClr val="767367"/>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31"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Image"/>
          <p:cNvSpPr>
            <a:spLocks noGrp="1"/>
          </p:cNvSpPr>
          <p:nvPr>
            <p:ph type="pic" sz="half" idx="21"/>
          </p:nvPr>
        </p:nvSpPr>
        <p:spPr>
          <a:xfrm>
            <a:off x="11870531" y="1696640"/>
            <a:ext cx="8281089" cy="10233423"/>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39" name="Title Text"/>
          <p:cNvSpPr txBox="1">
            <a:spLocks noGrp="1"/>
          </p:cNvSpPr>
          <p:nvPr>
            <p:ph type="title"/>
          </p:nvPr>
        </p:nvSpPr>
        <p:spPr>
          <a:xfrm>
            <a:off x="3690937" y="1750218"/>
            <a:ext cx="7875985" cy="4875611"/>
          </a:xfrm>
          <a:prstGeom prst="rect">
            <a:avLst/>
          </a:prstGeom>
        </p:spPr>
        <p:txBody>
          <a:bodyPr lIns="71437" tIns="71437" rIns="71437" bIns="71437" anchor="b"/>
          <a:lstStyle>
            <a:lvl1pPr algn="ctr" defTabSz="821531">
              <a:defRPr sz="10800">
                <a:solidFill>
                  <a:srgbClr val="767367"/>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40" name="Body Level One…"/>
          <p:cNvSpPr txBox="1">
            <a:spLocks noGrp="1"/>
          </p:cNvSpPr>
          <p:nvPr>
            <p:ph type="body" sz="quarter" idx="1"/>
          </p:nvPr>
        </p:nvSpPr>
        <p:spPr>
          <a:xfrm>
            <a:off x="3690937" y="6822281"/>
            <a:ext cx="7875985" cy="5107782"/>
          </a:xfrm>
          <a:prstGeom prst="rect">
            <a:avLst/>
          </a:prstGeom>
        </p:spPr>
        <p:txBody>
          <a:bodyPr lIns="71437" tIns="71437" rIns="71437" bIns="71437"/>
          <a:lstStyle>
            <a:lvl1pPr marL="0" indent="0" algn="ctr" defTabSz="821531">
              <a:spcBef>
                <a:spcPts val="0"/>
              </a:spcBef>
              <a:buSzTx/>
              <a:buFontTx/>
              <a:buNone/>
              <a:defRPr sz="5600">
                <a:solidFill>
                  <a:srgbClr val="5E5E5E"/>
                </a:solidFill>
                <a:latin typeface="Hoefler Text"/>
                <a:ea typeface="Hoefler Text"/>
                <a:cs typeface="Hoefler Text"/>
                <a:sym typeface="Hoefler Text"/>
              </a:defRPr>
            </a:lvl1pPr>
            <a:lvl2pPr marL="0" indent="228600" algn="ctr" defTabSz="821531">
              <a:spcBef>
                <a:spcPts val="0"/>
              </a:spcBef>
              <a:buSzTx/>
              <a:buFontTx/>
              <a:buNone/>
              <a:defRPr sz="5600">
                <a:solidFill>
                  <a:srgbClr val="5E5E5E"/>
                </a:solidFill>
                <a:latin typeface="Hoefler Text"/>
                <a:ea typeface="Hoefler Text"/>
                <a:cs typeface="Hoefler Text"/>
                <a:sym typeface="Hoefler Text"/>
              </a:defRPr>
            </a:lvl2pPr>
            <a:lvl3pPr marL="0" indent="457200" algn="ctr" defTabSz="821531">
              <a:spcBef>
                <a:spcPts val="0"/>
              </a:spcBef>
              <a:buSzTx/>
              <a:buFontTx/>
              <a:buNone/>
              <a:defRPr sz="5600">
                <a:solidFill>
                  <a:srgbClr val="5E5E5E"/>
                </a:solidFill>
                <a:latin typeface="Hoefler Text"/>
                <a:ea typeface="Hoefler Text"/>
                <a:cs typeface="Hoefler Text"/>
                <a:sym typeface="Hoefler Text"/>
              </a:defRPr>
            </a:lvl3pPr>
            <a:lvl4pPr marL="0" indent="685800" algn="ctr" defTabSz="821531">
              <a:spcBef>
                <a:spcPts val="0"/>
              </a:spcBef>
              <a:buSzTx/>
              <a:buFontTx/>
              <a:buNone/>
              <a:defRPr sz="5600">
                <a:solidFill>
                  <a:srgbClr val="5E5E5E"/>
                </a:solidFill>
                <a:latin typeface="Hoefler Text"/>
                <a:ea typeface="Hoefler Text"/>
                <a:cs typeface="Hoefler Text"/>
                <a:sym typeface="Hoefler Text"/>
              </a:defRPr>
            </a:lvl4pPr>
            <a:lvl5pPr marL="0" indent="914400" algn="ctr" defTabSz="821531">
              <a:spcBef>
                <a:spcPts val="0"/>
              </a:spcBef>
              <a:buSzTx/>
              <a:buFontTx/>
              <a:buNone/>
              <a:defRPr sz="56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4155281" y="357187"/>
            <a:ext cx="16073438" cy="3429001"/>
          </a:xfrm>
          <a:prstGeom prst="rect">
            <a:avLst/>
          </a:prstGeom>
        </p:spPr>
        <p:txBody>
          <a:bodyPr lIns="71437" tIns="71437" rIns="71437" bIns="71437"/>
          <a:lstStyle>
            <a:lvl1pPr algn="ctr" defTabSz="821531">
              <a:defRPr sz="10800">
                <a:solidFill>
                  <a:srgbClr val="767367"/>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49"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xfrm>
            <a:off x="4155281" y="357187"/>
            <a:ext cx="16073438" cy="3429001"/>
          </a:xfrm>
          <a:prstGeom prst="rect">
            <a:avLst/>
          </a:prstGeom>
        </p:spPr>
        <p:txBody>
          <a:bodyPr lIns="71437" tIns="71437" rIns="71437" bIns="71437"/>
          <a:lstStyle>
            <a:lvl1pPr algn="ctr" defTabSz="821531">
              <a:defRPr sz="10800">
                <a:solidFill>
                  <a:srgbClr val="767367"/>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57" name="Body Level One…"/>
          <p:cNvSpPr txBox="1">
            <a:spLocks noGrp="1"/>
          </p:cNvSpPr>
          <p:nvPr>
            <p:ph type="body" sz="half" idx="1"/>
          </p:nvPr>
        </p:nvSpPr>
        <p:spPr>
          <a:xfrm>
            <a:off x="4155281" y="3893343"/>
            <a:ext cx="16073438" cy="8036720"/>
          </a:xfrm>
          <a:prstGeom prst="rect">
            <a:avLst/>
          </a:prstGeom>
        </p:spPr>
        <p:txBody>
          <a:bodyPr lIns="71437" tIns="71437" rIns="71437" bIns="71437" anchor="ctr"/>
          <a:lstStyle>
            <a:lvl1pPr marL="5468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1pPr>
            <a:lvl2pPr marL="9405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2pPr>
            <a:lvl3pPr marL="13342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3pPr>
            <a:lvl4pPr marL="17279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4pPr>
            <a:lvl5pPr marL="21216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 name="Image"/>
          <p:cNvSpPr>
            <a:spLocks noGrp="1"/>
          </p:cNvSpPr>
          <p:nvPr>
            <p:ph type="pic" sz="quarter" idx="21"/>
          </p:nvPr>
        </p:nvSpPr>
        <p:spPr>
          <a:xfrm>
            <a:off x="13471662" y="4125515"/>
            <a:ext cx="6081288" cy="7514995"/>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66" name="Title Text"/>
          <p:cNvSpPr txBox="1">
            <a:spLocks noGrp="1"/>
          </p:cNvSpPr>
          <p:nvPr>
            <p:ph type="title"/>
          </p:nvPr>
        </p:nvSpPr>
        <p:spPr>
          <a:xfrm>
            <a:off x="4155281" y="357187"/>
            <a:ext cx="16073438" cy="3429001"/>
          </a:xfrm>
          <a:prstGeom prst="rect">
            <a:avLst/>
          </a:prstGeom>
        </p:spPr>
        <p:txBody>
          <a:bodyPr lIns="71437" tIns="71437" rIns="71437" bIns="71437"/>
          <a:lstStyle>
            <a:lvl1pPr algn="ctr" defTabSz="821531">
              <a:defRPr sz="10800">
                <a:solidFill>
                  <a:srgbClr val="767367"/>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67" name="Body Level One…"/>
          <p:cNvSpPr txBox="1">
            <a:spLocks noGrp="1"/>
          </p:cNvSpPr>
          <p:nvPr>
            <p:ph type="body" sz="quarter" idx="1"/>
          </p:nvPr>
        </p:nvSpPr>
        <p:spPr>
          <a:xfrm>
            <a:off x="4155281" y="3893343"/>
            <a:ext cx="7715251" cy="8036720"/>
          </a:xfrm>
          <a:prstGeom prst="rect">
            <a:avLst/>
          </a:prstGeom>
        </p:spPr>
        <p:txBody>
          <a:bodyPr lIns="71437" tIns="71437" rIns="71437" bIns="71437" anchor="ctr"/>
          <a:lstStyle>
            <a:lvl1pPr marL="480059" indent="-480059" defTabSz="821531">
              <a:spcBef>
                <a:spcPts val="3900"/>
              </a:spcBef>
              <a:buSzPct val="50000"/>
              <a:buFontTx/>
              <a:buBlip>
                <a:blip r:embed="rId3"/>
              </a:buBlip>
              <a:defRPr sz="4200">
                <a:solidFill>
                  <a:srgbClr val="5E5E5E"/>
                </a:solidFill>
                <a:latin typeface="Hoefler Text"/>
                <a:ea typeface="Hoefler Text"/>
                <a:cs typeface="Hoefler Text"/>
                <a:sym typeface="Hoefler Text"/>
              </a:defRPr>
            </a:lvl1pPr>
            <a:lvl2pPr marL="822960" indent="-480060" defTabSz="821531">
              <a:spcBef>
                <a:spcPts val="3900"/>
              </a:spcBef>
              <a:buSzPct val="50000"/>
              <a:buFontTx/>
              <a:buBlip>
                <a:blip r:embed="rId3"/>
              </a:buBlip>
              <a:defRPr sz="4200">
                <a:solidFill>
                  <a:srgbClr val="5E5E5E"/>
                </a:solidFill>
                <a:latin typeface="Hoefler Text"/>
                <a:ea typeface="Hoefler Text"/>
                <a:cs typeface="Hoefler Text"/>
                <a:sym typeface="Hoefler Text"/>
              </a:defRPr>
            </a:lvl2pPr>
            <a:lvl3pPr marL="1165860" indent="-480060" defTabSz="821531">
              <a:spcBef>
                <a:spcPts val="3900"/>
              </a:spcBef>
              <a:buSzPct val="50000"/>
              <a:buFontTx/>
              <a:buBlip>
                <a:blip r:embed="rId3"/>
              </a:buBlip>
              <a:defRPr sz="4200">
                <a:solidFill>
                  <a:srgbClr val="5E5E5E"/>
                </a:solidFill>
                <a:latin typeface="Hoefler Text"/>
                <a:ea typeface="Hoefler Text"/>
                <a:cs typeface="Hoefler Text"/>
                <a:sym typeface="Hoefler Text"/>
              </a:defRPr>
            </a:lvl3pPr>
            <a:lvl4pPr marL="1508760" indent="-480060" defTabSz="821531">
              <a:spcBef>
                <a:spcPts val="3900"/>
              </a:spcBef>
              <a:buSzPct val="50000"/>
              <a:buFontTx/>
              <a:buBlip>
                <a:blip r:embed="rId3"/>
              </a:buBlip>
              <a:defRPr sz="4200">
                <a:solidFill>
                  <a:srgbClr val="5E5E5E"/>
                </a:solidFill>
                <a:latin typeface="Hoefler Text"/>
                <a:ea typeface="Hoefler Text"/>
                <a:cs typeface="Hoefler Text"/>
                <a:sym typeface="Hoefler Text"/>
              </a:defRPr>
            </a:lvl4pPr>
            <a:lvl5pPr marL="1851660" indent="-480060" defTabSz="821531">
              <a:spcBef>
                <a:spcPts val="3900"/>
              </a:spcBef>
              <a:buSzPct val="50000"/>
              <a:buFontTx/>
              <a:buBlip>
                <a:blip r:embed="rId3"/>
              </a:buBlip>
              <a:defRPr sz="42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155281" y="1768078"/>
            <a:ext cx="16073438" cy="10179844"/>
          </a:xfrm>
          <a:prstGeom prst="rect">
            <a:avLst/>
          </a:prstGeom>
        </p:spPr>
        <p:txBody>
          <a:bodyPr lIns="71437" tIns="71437" rIns="71437" bIns="71437" anchor="ctr"/>
          <a:lstStyle>
            <a:lvl1pPr marL="5468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1pPr>
            <a:lvl2pPr marL="9405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2pPr>
            <a:lvl3pPr marL="13342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3pPr>
            <a:lvl4pPr marL="17279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4pPr>
            <a:lvl5pPr marL="21216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3 -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 name="Image"/>
          <p:cNvSpPr>
            <a:spLocks noGrp="1"/>
          </p:cNvSpPr>
          <p:nvPr>
            <p:ph type="pic" sz="half" idx="21"/>
          </p:nvPr>
        </p:nvSpPr>
        <p:spPr>
          <a:xfrm>
            <a:off x="4048125" y="946546"/>
            <a:ext cx="9393905" cy="11608595"/>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84" name="Image"/>
          <p:cNvSpPr>
            <a:spLocks noGrp="1"/>
          </p:cNvSpPr>
          <p:nvPr>
            <p:ph type="pic" sz="quarter" idx="22"/>
          </p:nvPr>
        </p:nvSpPr>
        <p:spPr>
          <a:xfrm>
            <a:off x="13799343" y="917486"/>
            <a:ext cx="6429376" cy="4284030"/>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85" name="Image"/>
          <p:cNvSpPr>
            <a:spLocks noGrp="1"/>
          </p:cNvSpPr>
          <p:nvPr>
            <p:ph type="pic" sz="quarter" idx="23"/>
          </p:nvPr>
        </p:nvSpPr>
        <p:spPr>
          <a:xfrm>
            <a:off x="13799343" y="4536281"/>
            <a:ext cx="6429376" cy="9644063"/>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86"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199" y="184149"/>
            <a:ext cx="21945601" cy="3016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8834" tIns="108834" rIns="108834" bIns="108834" anchor="ctr">
            <a:normAutofit/>
          </a:bodyPr>
          <a:lstStyle/>
          <a:p>
            <a:r>
              <a:t>Title Text</a:t>
            </a:r>
          </a:p>
        </p:txBody>
      </p:sp>
      <p:sp>
        <p:nvSpPr>
          <p:cNvPr id="3" name="Body Level One…"/>
          <p:cNvSpPr txBox="1">
            <a:spLocks noGrp="1"/>
          </p:cNvSpPr>
          <p:nvPr>
            <p:ph type="body" idx="1"/>
          </p:nvPr>
        </p:nvSpPr>
        <p:spPr>
          <a:xfrm>
            <a:off x="1219199" y="3200399"/>
            <a:ext cx="21945601" cy="1051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8834" tIns="108834" rIns="108834" bIns="10883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3760290" y="119544"/>
            <a:ext cx="590832" cy="662170"/>
          </a:xfrm>
          <a:prstGeom prst="rect">
            <a:avLst/>
          </a:prstGeom>
          <a:ln w="12700">
            <a:miter lim="400000"/>
          </a:ln>
        </p:spPr>
        <p:txBody>
          <a:bodyPr wrap="none" lIns="108834" tIns="108834" rIns="108834" bIns="108834" anchor="ctr">
            <a:spAutoFit/>
          </a:bodyPr>
          <a:lstStyle>
            <a:lvl1pPr algn="r" defTabSz="2176698">
              <a:defRPr sz="2800">
                <a:solidFill>
                  <a:srgbClr val="A6A6A6"/>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1pPr>
      <a:lvl2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2pPr>
      <a:lvl3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3pPr>
      <a:lvl4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4pPr>
      <a:lvl5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5pPr>
      <a:lvl6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6pPr>
      <a:lvl7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7pPr>
      <a:lvl8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8pPr>
      <a:lvl9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9pPr>
    </p:titleStyle>
    <p:bodyStyle>
      <a:lvl1pPr marL="808973" marR="0" indent="-808973"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1pPr>
      <a:lvl2pPr marL="1163172" marR="0" indent="-755042"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2pPr>
      <a:lvl3pPr marL="1535348" marR="0" indent="-719086"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3pPr>
      <a:lvl4pPr marL="2063325" marR="0" indent="-838933"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4pPr>
      <a:lvl5pPr marL="2471457" marR="0" indent="-838934"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5pPr>
      <a:lvl6pPr marL="2879588" marR="0" indent="-838934"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6pPr>
      <a:lvl7pPr marL="3287719" marR="0" indent="-838934"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7pPr>
      <a:lvl8pPr marL="3695849" marR="0" indent="-838934"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8pPr>
      <a:lvl9pPr marL="4103980" marR="0" indent="-838934"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9pPr>
    </p:bodyStyle>
    <p:otherStyle>
      <a:lvl1pPr marL="0" marR="0" indent="0"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1pPr>
      <a:lvl2pPr marL="0" marR="0" indent="408130"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2pPr>
      <a:lvl3pPr marL="0" marR="0" indent="816261"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3pPr>
      <a:lvl4pPr marL="0" marR="0" indent="1224392"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4pPr>
      <a:lvl5pPr marL="0" marR="0" indent="1632523"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5pPr>
      <a:lvl6pPr marL="0" marR="0" indent="2040653"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6pPr>
      <a:lvl7pPr marL="0" marR="0" indent="2448785"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7pPr>
      <a:lvl8pPr marL="0" marR="0" indent="2856914"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8pPr>
      <a:lvl9pPr marL="0" marR="0" indent="3265046"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pic>
        <p:nvPicPr>
          <p:cNvPr id="175" name="steal.png" descr="steal.png"/>
          <p:cNvPicPr>
            <a:picLocks noChangeAspect="1"/>
          </p:cNvPicPr>
          <p:nvPr/>
        </p:nvPicPr>
        <p:blipFill>
          <a:blip r:embed="rId4"/>
          <a:stretch>
            <a:fillRect/>
          </a:stretch>
        </p:blipFill>
        <p:spPr>
          <a:xfrm>
            <a:off x="530855" y="-156508"/>
            <a:ext cx="16056266" cy="13085653"/>
          </a:xfrm>
          <a:prstGeom prst="rect">
            <a:avLst/>
          </a:prstGeom>
          <a:ln w="12700">
            <a:miter lim="400000"/>
          </a:ln>
        </p:spPr>
      </p:pic>
      <p:pic>
        <p:nvPicPr>
          <p:cNvPr id="176" name="chris &amp; carrie.png" descr="chris &amp; carrie.png"/>
          <p:cNvPicPr>
            <a:picLocks noChangeAspect="1"/>
          </p:cNvPicPr>
          <p:nvPr/>
        </p:nvPicPr>
        <p:blipFill>
          <a:blip r:embed="rId5"/>
          <a:stretch>
            <a:fillRect/>
          </a:stretch>
        </p:blipFill>
        <p:spPr>
          <a:xfrm>
            <a:off x="785776" y="196438"/>
            <a:ext cx="8746415" cy="2443961"/>
          </a:xfrm>
          <a:prstGeom prst="rect">
            <a:avLst/>
          </a:prstGeom>
          <a:ln w="12700">
            <a:miter lim="400000"/>
          </a:ln>
        </p:spPr>
      </p:pic>
      <p:pic>
        <p:nvPicPr>
          <p:cNvPr id="177" name="25 rules.png" descr="25 rules.png"/>
          <p:cNvPicPr>
            <a:picLocks/>
          </p:cNvPicPr>
          <p:nvPr/>
        </p:nvPicPr>
        <p:blipFill rotWithShape="1">
          <a:blip r:embed="rId6"/>
          <a:srcRect t="50385" b="26033"/>
          <a:stretch/>
        </p:blipFill>
        <p:spPr>
          <a:xfrm>
            <a:off x="1088628" y="9710676"/>
            <a:ext cx="22206670" cy="1836559"/>
          </a:xfrm>
          <a:prstGeom prst="rect">
            <a:avLst/>
          </a:prstGeom>
          <a:ln w="12700">
            <a:miter lim="400000"/>
          </a:ln>
        </p:spPr>
      </p:pic>
      <p:pic>
        <p:nvPicPr>
          <p:cNvPr id="178" name="25 rules.png" descr="25 rules.png"/>
          <p:cNvPicPr>
            <a:picLocks/>
          </p:cNvPicPr>
          <p:nvPr/>
        </p:nvPicPr>
        <p:blipFill>
          <a:blip r:embed="rId6"/>
          <a:srcRect l="42923" b="49014"/>
          <a:stretch>
            <a:fillRect/>
          </a:stretch>
        </p:blipFill>
        <p:spPr>
          <a:xfrm>
            <a:off x="15968070" y="5572866"/>
            <a:ext cx="8077683" cy="4180327"/>
          </a:xfrm>
          <a:prstGeom prst="rect">
            <a:avLst/>
          </a:prstGeom>
          <a:ln w="12700">
            <a:miter lim="400000"/>
          </a:ln>
        </p:spPr>
      </p:pic>
      <p:pic>
        <p:nvPicPr>
          <p:cNvPr id="3" name="Picture 2">
            <a:extLst>
              <a:ext uri="{FF2B5EF4-FFF2-40B4-BE49-F238E27FC236}">
                <a16:creationId xmlns:a16="http://schemas.microsoft.com/office/drawing/2014/main" id="{F47836C7-BCB8-7940-BD9E-2964F17E32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64751" y="236518"/>
            <a:ext cx="4015143" cy="5652655"/>
          </a:xfrm>
          <a:prstGeom prst="rect">
            <a:avLst/>
          </a:prstGeom>
        </p:spPr>
      </p:pic>
      <p:pic>
        <p:nvPicPr>
          <p:cNvPr id="2" name="Picture 1">
            <a:extLst>
              <a:ext uri="{FF2B5EF4-FFF2-40B4-BE49-F238E27FC236}">
                <a16:creationId xmlns:a16="http://schemas.microsoft.com/office/drawing/2014/main" id="{F98F1993-7343-FB4A-8B9A-BE870977A499}"/>
              </a:ext>
            </a:extLst>
          </p:cNvPr>
          <p:cNvPicPr>
            <a:picLocks noChangeAspect="1"/>
          </p:cNvPicPr>
          <p:nvPr/>
        </p:nvPicPr>
        <p:blipFill>
          <a:blip r:embed="rId8"/>
          <a:stretch>
            <a:fillRect/>
          </a:stretch>
        </p:blipFill>
        <p:spPr>
          <a:xfrm>
            <a:off x="1385455" y="11786684"/>
            <a:ext cx="21909843" cy="2345531"/>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8.jpg" descr="8.jpg"/>
          <p:cNvPicPr>
            <a:picLocks noChangeAspect="1"/>
          </p:cNvPicPr>
          <p:nvPr/>
        </p:nvPicPr>
        <p:blipFill>
          <a:blip r:embed="rId3"/>
          <a:stretch>
            <a:fillRect/>
          </a:stretch>
        </p:blipFill>
        <p:spPr>
          <a:xfrm>
            <a:off x="-342747" y="-2806625"/>
            <a:ext cx="24951718" cy="18713789"/>
          </a:xfrm>
          <a:prstGeom prst="rect">
            <a:avLst/>
          </a:prstGeom>
          <a:ln w="12700">
            <a:miter lim="400000"/>
          </a:ln>
        </p:spPr>
      </p:pic>
      <p:sp>
        <p:nvSpPr>
          <p:cNvPr id="288" name="Rectangle"/>
          <p:cNvSpPr/>
          <p:nvPr/>
        </p:nvSpPr>
        <p:spPr>
          <a:xfrm>
            <a:off x="-9040" y="-61696"/>
            <a:ext cx="24402079" cy="14130594"/>
          </a:xfrm>
          <a:prstGeom prst="rect">
            <a:avLst/>
          </a:prstGeom>
          <a:solidFill>
            <a:srgbClr val="565F5F">
              <a:alpha val="704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91" name="8"/>
          <p:cNvGrpSpPr/>
          <p:nvPr/>
        </p:nvGrpSpPr>
        <p:grpSpPr>
          <a:xfrm>
            <a:off x="20836159" y="418887"/>
            <a:ext cx="2944682" cy="2940043"/>
            <a:chOff x="0" y="0"/>
            <a:chExt cx="2944680" cy="2940042"/>
          </a:xfrm>
        </p:grpSpPr>
        <p:sp>
          <p:nvSpPr>
            <p:cNvPr id="290" name="8"/>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9000">
                  <a:solidFill>
                    <a:srgbClr val="000000"/>
                  </a:solidFill>
                  <a:latin typeface="Japanese Brush"/>
                  <a:ea typeface="Japanese Brush"/>
                  <a:cs typeface="Japanese Brush"/>
                  <a:sym typeface="Japanese Brush"/>
                </a:defRPr>
              </a:lvl1pPr>
            </a:lstStyle>
            <a:p>
              <a:r>
                <a:t>8</a:t>
              </a:r>
            </a:p>
          </p:txBody>
        </p:sp>
        <p:pic>
          <p:nvPicPr>
            <p:cNvPr id="289" name="8 8" descr="8 8"/>
            <p:cNvPicPr>
              <a:picLocks/>
            </p:cNvPicPr>
            <p:nvPr/>
          </p:nvPicPr>
          <p:blipFill>
            <a:blip r:embed="rId4"/>
            <a:stretch>
              <a:fillRect/>
            </a:stretch>
          </p:blipFill>
          <p:spPr>
            <a:xfrm>
              <a:off x="0" y="-1"/>
              <a:ext cx="2944681" cy="2940044"/>
            </a:xfrm>
            <a:prstGeom prst="rect">
              <a:avLst/>
            </a:prstGeom>
            <a:effectLst/>
          </p:spPr>
        </p:pic>
      </p:grpSp>
      <p:sp>
        <p:nvSpPr>
          <p:cNvPr id="292" name="“No&quot;"/>
          <p:cNvSpPr txBox="1"/>
          <p:nvPr/>
        </p:nvSpPr>
        <p:spPr>
          <a:xfrm>
            <a:off x="14489997" y="-700537"/>
            <a:ext cx="7112382"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endParaRP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433FF"/>
                </a:solidFill>
                <a:effectLst>
                  <a:outerShdw blurRad="520700" dist="152400" dir="2580000" rotWithShape="0">
                    <a:srgbClr val="FFFFFF"/>
                  </a:outerShdw>
                </a:effectLst>
                <a:latin typeface="Breathing Personal Use"/>
                <a:ea typeface="Breathing Personal Use"/>
                <a:cs typeface="Breathing Personal Use"/>
                <a:sym typeface="Breathing Personal Use"/>
              </a:rPr>
              <a:t>“No"</a:t>
            </a:r>
            <a:endParaRPr>
              <a:solidFill>
                <a:srgbClr val="00FCFF"/>
              </a:solidFill>
              <a:latin typeface="Beyond The Mountains"/>
              <a:ea typeface="Beyond The Mountains"/>
              <a:cs typeface="Beyond The Mountains"/>
              <a:sym typeface="Beyond The Mountains"/>
            </a:endParaRPr>
          </a:p>
        </p:txBody>
      </p:sp>
      <p:sp>
        <p:nvSpPr>
          <p:cNvPr id="293" name="There is No"/>
          <p:cNvSpPr txBox="1"/>
          <p:nvPr/>
        </p:nvSpPr>
        <p:spPr>
          <a:xfrm>
            <a:off x="1803565" y="4176848"/>
            <a:ext cx="12659234"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There is No</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9.jpg" descr="9.jpg"/>
          <p:cNvPicPr>
            <a:picLocks noChangeAspect="1"/>
          </p:cNvPicPr>
          <p:nvPr/>
        </p:nvPicPr>
        <p:blipFill>
          <a:blip r:embed="rId3"/>
          <a:stretch>
            <a:fillRect/>
          </a:stretch>
        </p:blipFill>
        <p:spPr>
          <a:xfrm>
            <a:off x="-207263" y="-258379"/>
            <a:ext cx="24798526" cy="18598894"/>
          </a:xfrm>
          <a:prstGeom prst="rect">
            <a:avLst/>
          </a:prstGeom>
          <a:ln w="12700">
            <a:miter lim="400000"/>
          </a:ln>
        </p:spPr>
      </p:pic>
      <p:sp>
        <p:nvSpPr>
          <p:cNvPr id="298" name="ID"/>
          <p:cNvSpPr/>
          <p:nvPr/>
        </p:nvSpPr>
        <p:spPr>
          <a:xfrm>
            <a:off x="-9040" y="-61696"/>
            <a:ext cx="24402079" cy="14130594"/>
          </a:xfrm>
          <a:prstGeom prst="rect">
            <a:avLst/>
          </a:prstGeom>
          <a:solidFill>
            <a:srgbClr val="73FDFF">
              <a:alpha val="65355"/>
            </a:srgbClr>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3600">
                <a:solidFill>
                  <a:srgbClr val="FFFFFF"/>
                </a:solidFill>
                <a:latin typeface="Helvetica Light"/>
                <a:ea typeface="Helvetica Light"/>
                <a:cs typeface="Helvetica Light"/>
                <a:sym typeface="Helvetica Light"/>
              </a:defRPr>
            </a:lvl1pPr>
          </a:lstStyle>
          <a:p>
            <a:r>
              <a:t>ID</a:t>
            </a:r>
          </a:p>
        </p:txBody>
      </p:sp>
      <p:grpSp>
        <p:nvGrpSpPr>
          <p:cNvPr id="301" name="9"/>
          <p:cNvGrpSpPr/>
          <p:nvPr/>
        </p:nvGrpSpPr>
        <p:grpSpPr>
          <a:xfrm>
            <a:off x="20519739" y="72"/>
            <a:ext cx="2944682" cy="2940043"/>
            <a:chOff x="0" y="0"/>
            <a:chExt cx="2944680" cy="2940042"/>
          </a:xfrm>
        </p:grpSpPr>
        <p:sp>
          <p:nvSpPr>
            <p:cNvPr id="300" name="9"/>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9000">
                  <a:solidFill>
                    <a:srgbClr val="000000"/>
                  </a:solidFill>
                  <a:latin typeface="Japanese Brush"/>
                  <a:ea typeface="Japanese Brush"/>
                  <a:cs typeface="Japanese Brush"/>
                  <a:sym typeface="Japanese Brush"/>
                </a:defRPr>
              </a:lvl1pPr>
            </a:lstStyle>
            <a:p>
              <a:r>
                <a:t>9</a:t>
              </a:r>
            </a:p>
          </p:txBody>
        </p:sp>
        <p:pic>
          <p:nvPicPr>
            <p:cNvPr id="299" name="9 9" descr="9 9"/>
            <p:cNvPicPr>
              <a:picLocks/>
            </p:cNvPicPr>
            <p:nvPr/>
          </p:nvPicPr>
          <p:blipFill>
            <a:blip r:embed="rId4"/>
            <a:stretch>
              <a:fillRect/>
            </a:stretch>
          </p:blipFill>
          <p:spPr>
            <a:xfrm>
              <a:off x="0" y="-1"/>
              <a:ext cx="2944681" cy="2940044"/>
            </a:xfrm>
            <a:prstGeom prst="rect">
              <a:avLst/>
            </a:prstGeom>
            <a:effectLst/>
          </p:spPr>
        </p:pic>
      </p:grpSp>
      <p:sp>
        <p:nvSpPr>
          <p:cNvPr id="302" name="I Don’t Know"/>
          <p:cNvSpPr txBox="1"/>
          <p:nvPr/>
        </p:nvSpPr>
        <p:spPr>
          <a:xfrm>
            <a:off x="-210404" y="-700537"/>
            <a:ext cx="21307984"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endParaRP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433FF"/>
                </a:solidFill>
                <a:effectLst>
                  <a:outerShdw blurRad="520700" dist="152400" dir="2580000" rotWithShape="0">
                    <a:srgbClr val="FFFFFF"/>
                  </a:outerShdw>
                </a:effectLst>
                <a:latin typeface="Breathing Personal Use"/>
                <a:ea typeface="Breathing Personal Use"/>
                <a:cs typeface="Breathing Personal Use"/>
                <a:sym typeface="Breathing Personal Use"/>
              </a:rPr>
              <a:t>I Don’t Know</a:t>
            </a:r>
            <a:endParaRPr>
              <a:solidFill>
                <a:srgbClr val="00FCFF"/>
              </a:solidFill>
              <a:latin typeface="Beyond The Mountains"/>
              <a:ea typeface="Beyond The Mountains"/>
              <a:cs typeface="Beyond The Mountains"/>
              <a:sym typeface="Beyond The Mountains"/>
            </a:endParaRPr>
          </a:p>
        </p:txBody>
      </p:sp>
      <p:sp>
        <p:nvSpPr>
          <p:cNvPr id="303" name="Learn to say"/>
          <p:cNvSpPr txBox="1"/>
          <p:nvPr/>
        </p:nvSpPr>
        <p:spPr>
          <a:xfrm>
            <a:off x="491029" y="-23266"/>
            <a:ext cx="13750012"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Learn to say</a:t>
            </a:r>
          </a:p>
        </p:txBody>
      </p:sp>
      <p:sp>
        <p:nvSpPr>
          <p:cNvPr id="304" name="But…"/>
          <p:cNvSpPr txBox="1"/>
          <p:nvPr/>
        </p:nvSpPr>
        <p:spPr>
          <a:xfrm>
            <a:off x="16381927" y="9541124"/>
            <a:ext cx="5810886"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But…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10.jpg" descr="10.jpg"/>
          <p:cNvPicPr>
            <a:picLocks noChangeAspect="1"/>
          </p:cNvPicPr>
          <p:nvPr/>
        </p:nvPicPr>
        <p:blipFill>
          <a:blip r:embed="rId3"/>
          <a:stretch>
            <a:fillRect/>
          </a:stretch>
        </p:blipFill>
        <p:spPr>
          <a:xfrm>
            <a:off x="-118103" y="-425410"/>
            <a:ext cx="24620206" cy="18465156"/>
          </a:xfrm>
          <a:prstGeom prst="rect">
            <a:avLst/>
          </a:prstGeom>
          <a:ln w="12700">
            <a:miter lim="400000"/>
          </a:ln>
        </p:spPr>
      </p:pic>
      <p:sp>
        <p:nvSpPr>
          <p:cNvPr id="309" name="Rectangle"/>
          <p:cNvSpPr/>
          <p:nvPr/>
        </p:nvSpPr>
        <p:spPr>
          <a:xfrm>
            <a:off x="-9040" y="-61696"/>
            <a:ext cx="24402079" cy="14130594"/>
          </a:xfrm>
          <a:prstGeom prst="rect">
            <a:avLst/>
          </a:prstGeom>
          <a:solidFill>
            <a:srgbClr val="0096FF">
              <a:alpha val="4853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12" name="10"/>
          <p:cNvGrpSpPr/>
          <p:nvPr/>
        </p:nvGrpSpPr>
        <p:grpSpPr>
          <a:xfrm>
            <a:off x="21109674" y="177052"/>
            <a:ext cx="2944682" cy="2940044"/>
            <a:chOff x="0" y="0"/>
            <a:chExt cx="2944680" cy="2940042"/>
          </a:xfrm>
        </p:grpSpPr>
        <p:sp>
          <p:nvSpPr>
            <p:cNvPr id="311" name="10"/>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8400">
                  <a:solidFill>
                    <a:srgbClr val="000000"/>
                  </a:solidFill>
                  <a:latin typeface="Japanese Brush"/>
                  <a:ea typeface="Japanese Brush"/>
                  <a:cs typeface="Japanese Brush"/>
                  <a:sym typeface="Japanese Brush"/>
                </a:defRPr>
              </a:lvl1pPr>
            </a:lstStyle>
            <a:p>
              <a:r>
                <a:t>10</a:t>
              </a:r>
            </a:p>
          </p:txBody>
        </p:sp>
        <p:pic>
          <p:nvPicPr>
            <p:cNvPr id="310" name="10 10" descr="10 10"/>
            <p:cNvPicPr>
              <a:picLocks/>
            </p:cNvPicPr>
            <p:nvPr/>
          </p:nvPicPr>
          <p:blipFill>
            <a:blip r:embed="rId4"/>
            <a:stretch>
              <a:fillRect/>
            </a:stretch>
          </p:blipFill>
          <p:spPr>
            <a:xfrm>
              <a:off x="0" y="-1"/>
              <a:ext cx="2944681" cy="2940044"/>
            </a:xfrm>
            <a:prstGeom prst="rect">
              <a:avLst/>
            </a:prstGeom>
            <a:effectLst/>
          </p:spPr>
        </p:pic>
      </p:grpSp>
      <p:sp>
        <p:nvSpPr>
          <p:cNvPr id="313" name="Always…"/>
          <p:cNvSpPr txBox="1"/>
          <p:nvPr/>
        </p:nvSpPr>
        <p:spPr>
          <a:xfrm>
            <a:off x="3431374" y="302330"/>
            <a:ext cx="17521252"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24400">
                <a:solidFill>
                  <a:srgbClr val="FFFFFF"/>
                </a:solidFill>
                <a:effectLst>
                  <a:outerShdw blurRad="520700" dist="152400" dir="2580000" rotWithShape="0">
                    <a:srgbClr val="FFFFFF"/>
                  </a:outerShdw>
                </a:effectLst>
                <a:latin typeface="Oswald Regular"/>
                <a:ea typeface="Oswald Regular"/>
                <a:cs typeface="Oswald Regular"/>
                <a:sym typeface="Oswald Regular"/>
              </a:defRPr>
            </a:pPr>
            <a:r>
              <a:rPr>
                <a:solidFill>
                  <a:srgbClr val="73FDFF"/>
                </a:solidFill>
                <a:latin typeface="Breathing Personal Use"/>
                <a:ea typeface="Breathing Personal Use"/>
                <a:cs typeface="Breathing Personal Use"/>
                <a:sym typeface="Breathing Personal Use"/>
              </a:rPr>
              <a:t>Always</a:t>
            </a:r>
            <a:r>
              <a:rPr>
                <a:solidFill>
                  <a:srgbClr val="00FCFF"/>
                </a:solidFill>
                <a:latin typeface="Beyond The Mountains"/>
                <a:ea typeface="Beyond The Mountains"/>
                <a:cs typeface="Beyond The Mountains"/>
                <a:sym typeface="Beyond The Mountains"/>
              </a:rPr>
              <a:t> </a:t>
            </a:r>
          </a:p>
          <a:p>
            <a:pP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Be Professional</a:t>
            </a:r>
            <a:endParaRPr>
              <a:solidFill>
                <a:srgbClr val="00FCFF"/>
              </a:solidFill>
              <a:latin typeface="Beyond The Mountains"/>
              <a:ea typeface="Beyond The Mountains"/>
              <a:cs typeface="Beyond The Mountains"/>
              <a:sym typeface="Beyond The Mountains"/>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7"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sp>
        <p:nvSpPr>
          <p:cNvPr id="319" name="Staff"/>
          <p:cNvSpPr txBox="1"/>
          <p:nvPr/>
        </p:nvSpPr>
        <p:spPr>
          <a:xfrm>
            <a:off x="3795382" y="-136094"/>
            <a:ext cx="16793236" cy="12741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24400">
                <a:solidFill>
                  <a:srgbClr val="011993"/>
                </a:solidFill>
                <a:effectLst>
                  <a:outerShdw blurRad="520700" dist="152400" dir="2580000" rotWithShape="0">
                    <a:srgbClr val="FFFFFF"/>
                  </a:outerShdw>
                </a:effectLst>
                <a:latin typeface="Oswald Regular"/>
                <a:ea typeface="Oswald Regular"/>
                <a:cs typeface="Oswald Regular"/>
                <a:sym typeface="Oswald Regular"/>
              </a:defRPr>
            </a:pPr>
            <a:r>
              <a:rPr sz="44400">
                <a:latin typeface="Breeze Personal Use Regular"/>
                <a:ea typeface="Breeze Personal Use Regular"/>
                <a:cs typeface="Breeze Personal Use Regular"/>
                <a:sym typeface="Breeze Personal Use Regular"/>
              </a:rPr>
              <a:t>Staff </a:t>
            </a:r>
            <a:r>
              <a:rPr>
                <a:latin typeface="Beyond The Mountains"/>
                <a:ea typeface="Beyond The Mountains"/>
                <a:cs typeface="Beyond The Mountains"/>
                <a:sym typeface="Beyond The Mountains"/>
              </a:rPr>
              <a:t> </a:t>
            </a:r>
          </a:p>
        </p:txBody>
      </p:sp>
      <p:sp>
        <p:nvSpPr>
          <p:cNvPr id="320" name="&amp; Facilities"/>
          <p:cNvSpPr txBox="1"/>
          <p:nvPr/>
        </p:nvSpPr>
        <p:spPr>
          <a:xfrm>
            <a:off x="605421" y="5659908"/>
            <a:ext cx="23173158" cy="8499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4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&amp; Facilities</a:t>
            </a:r>
          </a:p>
        </p:txBody>
      </p:sp>
      <p:pic>
        <p:nvPicPr>
          <p:cNvPr id="6" name="Picture 5">
            <a:extLst>
              <a:ext uri="{FF2B5EF4-FFF2-40B4-BE49-F238E27FC236}">
                <a16:creationId xmlns:a16="http://schemas.microsoft.com/office/drawing/2014/main" id="{07350384-47A0-9F4E-8001-7AB30EF5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4751" y="236518"/>
            <a:ext cx="5738594" cy="8078988"/>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11.jpg" descr="11.jpg"/>
          <p:cNvPicPr>
            <a:picLocks noChangeAspect="1"/>
          </p:cNvPicPr>
          <p:nvPr/>
        </p:nvPicPr>
        <p:blipFill>
          <a:blip r:embed="rId3"/>
          <a:stretch>
            <a:fillRect/>
          </a:stretch>
        </p:blipFill>
        <p:spPr>
          <a:xfrm>
            <a:off x="-529096" y="-585733"/>
            <a:ext cx="26265499" cy="14763887"/>
          </a:xfrm>
          <a:prstGeom prst="rect">
            <a:avLst/>
          </a:prstGeom>
          <a:ln w="12700">
            <a:miter lim="400000"/>
          </a:ln>
        </p:spPr>
      </p:pic>
      <p:sp>
        <p:nvSpPr>
          <p:cNvPr id="325" name="Rectangle"/>
          <p:cNvSpPr/>
          <p:nvPr/>
        </p:nvSpPr>
        <p:spPr>
          <a:xfrm>
            <a:off x="0" y="-207297"/>
            <a:ext cx="24384001" cy="14130594"/>
          </a:xfrm>
          <a:prstGeom prst="rect">
            <a:avLst/>
          </a:prstGeom>
          <a:solidFill>
            <a:srgbClr val="942193">
              <a:alpha val="70091"/>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28" name="11"/>
          <p:cNvGrpSpPr/>
          <p:nvPr/>
        </p:nvGrpSpPr>
        <p:grpSpPr>
          <a:xfrm>
            <a:off x="20844203" y="29569"/>
            <a:ext cx="2944682" cy="2940043"/>
            <a:chOff x="0" y="0"/>
            <a:chExt cx="2944680" cy="2940042"/>
          </a:xfrm>
        </p:grpSpPr>
        <p:sp>
          <p:nvSpPr>
            <p:cNvPr id="327" name="11"/>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8400">
                  <a:solidFill>
                    <a:srgbClr val="000000"/>
                  </a:solidFill>
                  <a:latin typeface="Japanese Brush"/>
                  <a:ea typeface="Japanese Brush"/>
                  <a:cs typeface="Japanese Brush"/>
                  <a:sym typeface="Japanese Brush"/>
                </a:defRPr>
              </a:lvl1pPr>
            </a:lstStyle>
            <a:p>
              <a:r>
                <a:t>11</a:t>
              </a:r>
            </a:p>
          </p:txBody>
        </p:sp>
        <p:pic>
          <p:nvPicPr>
            <p:cNvPr id="326" name="11 11" descr="11 11"/>
            <p:cNvPicPr>
              <a:picLocks/>
            </p:cNvPicPr>
            <p:nvPr/>
          </p:nvPicPr>
          <p:blipFill>
            <a:blip r:embed="rId4"/>
            <a:stretch>
              <a:fillRect/>
            </a:stretch>
          </p:blipFill>
          <p:spPr>
            <a:xfrm>
              <a:off x="0" y="-1"/>
              <a:ext cx="2944681" cy="2940044"/>
            </a:xfrm>
            <a:prstGeom prst="rect">
              <a:avLst/>
            </a:prstGeom>
            <a:effectLst/>
          </p:spPr>
        </p:pic>
      </p:grpSp>
      <p:sp>
        <p:nvSpPr>
          <p:cNvPr id="329" name="Best"/>
          <p:cNvSpPr txBox="1"/>
          <p:nvPr/>
        </p:nvSpPr>
        <p:spPr>
          <a:xfrm>
            <a:off x="12554007" y="3313112"/>
            <a:ext cx="8209357" cy="708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Best</a:t>
            </a:r>
          </a:p>
        </p:txBody>
      </p:sp>
      <p:sp>
        <p:nvSpPr>
          <p:cNvPr id="330" name="Hire the"/>
          <p:cNvSpPr txBox="1"/>
          <p:nvPr/>
        </p:nvSpPr>
        <p:spPr>
          <a:xfrm>
            <a:off x="2623900" y="4176848"/>
            <a:ext cx="9250554"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Hire the</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12.jpg" descr="12.jpg"/>
          <p:cNvPicPr>
            <a:picLocks noChangeAspect="1"/>
          </p:cNvPicPr>
          <p:nvPr/>
        </p:nvPicPr>
        <p:blipFill>
          <a:blip r:embed="rId3"/>
          <a:stretch>
            <a:fillRect/>
          </a:stretch>
        </p:blipFill>
        <p:spPr>
          <a:xfrm>
            <a:off x="-346776" y="-5947294"/>
            <a:ext cx="25077552" cy="37461528"/>
          </a:xfrm>
          <a:prstGeom prst="rect">
            <a:avLst/>
          </a:prstGeom>
          <a:ln w="12700">
            <a:miter lim="400000"/>
          </a:ln>
        </p:spPr>
      </p:pic>
      <p:sp>
        <p:nvSpPr>
          <p:cNvPr id="335" name="Rectangle"/>
          <p:cNvSpPr/>
          <p:nvPr/>
        </p:nvSpPr>
        <p:spPr>
          <a:xfrm>
            <a:off x="-9040" y="-61696"/>
            <a:ext cx="24402079" cy="14130594"/>
          </a:xfrm>
          <a:prstGeom prst="rect">
            <a:avLst/>
          </a:prstGeom>
          <a:solidFill>
            <a:srgbClr val="9437FF">
              <a:alpha val="688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38" name="12"/>
          <p:cNvGrpSpPr/>
          <p:nvPr/>
        </p:nvGrpSpPr>
        <p:grpSpPr>
          <a:xfrm>
            <a:off x="21109674" y="29569"/>
            <a:ext cx="2944682" cy="2940043"/>
            <a:chOff x="0" y="0"/>
            <a:chExt cx="2944680" cy="2940042"/>
          </a:xfrm>
        </p:grpSpPr>
        <p:sp>
          <p:nvSpPr>
            <p:cNvPr id="337" name="12"/>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8400">
                  <a:solidFill>
                    <a:srgbClr val="000000"/>
                  </a:solidFill>
                  <a:latin typeface="Japanese Brush"/>
                  <a:ea typeface="Japanese Brush"/>
                  <a:cs typeface="Japanese Brush"/>
                  <a:sym typeface="Japanese Brush"/>
                </a:defRPr>
              </a:lvl1pPr>
            </a:lstStyle>
            <a:p>
              <a:r>
                <a:t>12</a:t>
              </a:r>
            </a:p>
          </p:txBody>
        </p:sp>
        <p:pic>
          <p:nvPicPr>
            <p:cNvPr id="336" name="12 12" descr="12 12"/>
            <p:cNvPicPr>
              <a:picLocks/>
            </p:cNvPicPr>
            <p:nvPr/>
          </p:nvPicPr>
          <p:blipFill>
            <a:blip r:embed="rId4"/>
            <a:stretch>
              <a:fillRect/>
            </a:stretch>
          </p:blipFill>
          <p:spPr>
            <a:xfrm>
              <a:off x="0" y="-1"/>
              <a:ext cx="2944681" cy="2940044"/>
            </a:xfrm>
            <a:prstGeom prst="rect">
              <a:avLst/>
            </a:prstGeom>
            <a:effectLst/>
          </p:spPr>
        </p:pic>
      </p:grpSp>
      <p:sp>
        <p:nvSpPr>
          <p:cNvPr id="339" name="Lead"/>
          <p:cNvSpPr txBox="1"/>
          <p:nvPr/>
        </p:nvSpPr>
        <p:spPr>
          <a:xfrm>
            <a:off x="8739619" y="983361"/>
            <a:ext cx="6904762" cy="708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Lead</a:t>
            </a:r>
          </a:p>
        </p:txBody>
      </p:sp>
      <p:sp>
        <p:nvSpPr>
          <p:cNvPr id="340" name="by Example"/>
          <p:cNvSpPr txBox="1"/>
          <p:nvPr/>
        </p:nvSpPr>
        <p:spPr>
          <a:xfrm>
            <a:off x="5814352" y="6440973"/>
            <a:ext cx="12755296"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by Example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13.jpg" descr="13.jpg"/>
          <p:cNvPicPr>
            <a:picLocks noChangeAspect="1"/>
          </p:cNvPicPr>
          <p:nvPr/>
        </p:nvPicPr>
        <p:blipFill>
          <a:blip r:embed="rId3"/>
          <a:stretch>
            <a:fillRect/>
          </a:stretch>
        </p:blipFill>
        <p:spPr>
          <a:xfrm>
            <a:off x="-219472" y="-9616476"/>
            <a:ext cx="24822944" cy="37081186"/>
          </a:xfrm>
          <a:prstGeom prst="rect">
            <a:avLst/>
          </a:prstGeom>
          <a:ln w="12700">
            <a:miter lim="400000"/>
          </a:ln>
        </p:spPr>
      </p:pic>
      <p:sp>
        <p:nvSpPr>
          <p:cNvPr id="345" name="Rectangle"/>
          <p:cNvSpPr/>
          <p:nvPr/>
        </p:nvSpPr>
        <p:spPr>
          <a:xfrm>
            <a:off x="-9040" y="-61696"/>
            <a:ext cx="24402079" cy="14130594"/>
          </a:xfrm>
          <a:prstGeom prst="rect">
            <a:avLst/>
          </a:prstGeom>
          <a:solidFill>
            <a:srgbClr val="531B93">
              <a:alpha val="704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48" name="13"/>
          <p:cNvGrpSpPr/>
          <p:nvPr/>
        </p:nvGrpSpPr>
        <p:grpSpPr>
          <a:xfrm>
            <a:off x="20696719" y="147556"/>
            <a:ext cx="2944682" cy="2940043"/>
            <a:chOff x="0" y="0"/>
            <a:chExt cx="2944680" cy="2940042"/>
          </a:xfrm>
        </p:grpSpPr>
        <p:sp>
          <p:nvSpPr>
            <p:cNvPr id="347" name="13"/>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8400">
                  <a:solidFill>
                    <a:srgbClr val="000000"/>
                  </a:solidFill>
                  <a:latin typeface="Japanese Brush"/>
                  <a:ea typeface="Japanese Brush"/>
                  <a:cs typeface="Japanese Brush"/>
                  <a:sym typeface="Japanese Brush"/>
                </a:defRPr>
              </a:lvl1pPr>
            </a:lstStyle>
            <a:p>
              <a:r>
                <a:t>13</a:t>
              </a:r>
            </a:p>
          </p:txBody>
        </p:sp>
        <p:pic>
          <p:nvPicPr>
            <p:cNvPr id="346" name="13 13" descr="13 13"/>
            <p:cNvPicPr>
              <a:picLocks/>
            </p:cNvPicPr>
            <p:nvPr/>
          </p:nvPicPr>
          <p:blipFill>
            <a:blip r:embed="rId4"/>
            <a:stretch>
              <a:fillRect/>
            </a:stretch>
          </p:blipFill>
          <p:spPr>
            <a:xfrm>
              <a:off x="0" y="-1"/>
              <a:ext cx="2944681" cy="2940044"/>
            </a:xfrm>
            <a:prstGeom prst="rect">
              <a:avLst/>
            </a:prstGeom>
            <a:effectLst/>
          </p:spPr>
        </p:pic>
      </p:grpSp>
      <p:sp>
        <p:nvSpPr>
          <p:cNvPr id="349" name="Bees"/>
          <p:cNvSpPr txBox="1"/>
          <p:nvPr/>
        </p:nvSpPr>
        <p:spPr>
          <a:xfrm>
            <a:off x="12554007" y="3313112"/>
            <a:ext cx="8234147" cy="708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Bees</a:t>
            </a:r>
          </a:p>
        </p:txBody>
      </p:sp>
      <p:sp>
        <p:nvSpPr>
          <p:cNvPr id="350" name="Be Busy"/>
          <p:cNvSpPr txBox="1"/>
          <p:nvPr/>
        </p:nvSpPr>
        <p:spPr>
          <a:xfrm>
            <a:off x="2623900" y="4176848"/>
            <a:ext cx="9154491"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Be Busy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14.jpg" descr="14.jpg"/>
          <p:cNvPicPr>
            <a:picLocks noChangeAspect="1"/>
          </p:cNvPicPr>
          <p:nvPr/>
        </p:nvPicPr>
        <p:blipFill>
          <a:blip r:embed="rId3"/>
          <a:stretch>
            <a:fillRect/>
          </a:stretch>
        </p:blipFill>
        <p:spPr>
          <a:xfrm>
            <a:off x="-343204" y="-2732234"/>
            <a:ext cx="25188206" cy="18891155"/>
          </a:xfrm>
          <a:prstGeom prst="rect">
            <a:avLst/>
          </a:prstGeom>
          <a:ln w="12700">
            <a:miter lim="400000"/>
          </a:ln>
        </p:spPr>
      </p:pic>
      <p:sp>
        <p:nvSpPr>
          <p:cNvPr id="355" name="Rectangle"/>
          <p:cNvSpPr/>
          <p:nvPr/>
        </p:nvSpPr>
        <p:spPr>
          <a:xfrm>
            <a:off x="-9040" y="-61696"/>
            <a:ext cx="24402079" cy="14130594"/>
          </a:xfrm>
          <a:prstGeom prst="rect">
            <a:avLst/>
          </a:prstGeom>
          <a:solidFill>
            <a:srgbClr val="9437FF">
              <a:alpha val="65355"/>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58" name="14"/>
          <p:cNvGrpSpPr/>
          <p:nvPr/>
        </p:nvGrpSpPr>
        <p:grpSpPr>
          <a:xfrm>
            <a:off x="20962190" y="147556"/>
            <a:ext cx="2944682" cy="2940043"/>
            <a:chOff x="0" y="0"/>
            <a:chExt cx="2944680" cy="2940042"/>
          </a:xfrm>
        </p:grpSpPr>
        <p:sp>
          <p:nvSpPr>
            <p:cNvPr id="357" name="14"/>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14</a:t>
              </a:r>
            </a:p>
          </p:txBody>
        </p:sp>
        <p:pic>
          <p:nvPicPr>
            <p:cNvPr id="356" name="14 14" descr="14 14"/>
            <p:cNvPicPr>
              <a:picLocks/>
            </p:cNvPicPr>
            <p:nvPr/>
          </p:nvPicPr>
          <p:blipFill>
            <a:blip r:embed="rId4"/>
            <a:stretch>
              <a:fillRect/>
            </a:stretch>
          </p:blipFill>
          <p:spPr>
            <a:xfrm>
              <a:off x="0" y="-1"/>
              <a:ext cx="2944681" cy="2940044"/>
            </a:xfrm>
            <a:prstGeom prst="rect">
              <a:avLst/>
            </a:prstGeom>
            <a:effectLst/>
          </p:spPr>
        </p:pic>
      </p:grpSp>
      <p:sp>
        <p:nvSpPr>
          <p:cNvPr id="359" name="Available"/>
          <p:cNvSpPr txBox="1"/>
          <p:nvPr/>
        </p:nvSpPr>
        <p:spPr>
          <a:xfrm>
            <a:off x="339389" y="5331850"/>
            <a:ext cx="15113484" cy="708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Available</a:t>
            </a:r>
          </a:p>
        </p:txBody>
      </p:sp>
      <p:sp>
        <p:nvSpPr>
          <p:cNvPr id="360" name="Make Yourself"/>
          <p:cNvSpPr txBox="1"/>
          <p:nvPr/>
        </p:nvSpPr>
        <p:spPr>
          <a:xfrm>
            <a:off x="629835" y="1322083"/>
            <a:ext cx="16030728"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Make Yourself</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15.jpg" descr="15.jpg"/>
          <p:cNvPicPr>
            <a:picLocks noChangeAspect="1"/>
          </p:cNvPicPr>
          <p:nvPr/>
        </p:nvPicPr>
        <p:blipFill>
          <a:blip r:embed="rId3"/>
          <a:stretch>
            <a:fillRect/>
          </a:stretch>
        </p:blipFill>
        <p:spPr>
          <a:xfrm>
            <a:off x="-830788" y="-3076068"/>
            <a:ext cx="25562635" cy="19196940"/>
          </a:xfrm>
          <a:prstGeom prst="rect">
            <a:avLst/>
          </a:prstGeom>
          <a:ln w="12700">
            <a:miter lim="400000"/>
          </a:ln>
        </p:spPr>
      </p:pic>
      <p:sp>
        <p:nvSpPr>
          <p:cNvPr id="365" name="Rectangle"/>
          <p:cNvSpPr/>
          <p:nvPr/>
        </p:nvSpPr>
        <p:spPr>
          <a:xfrm>
            <a:off x="-9040" y="-61696"/>
            <a:ext cx="24402079" cy="14130594"/>
          </a:xfrm>
          <a:prstGeom prst="rect">
            <a:avLst/>
          </a:prstGeom>
          <a:solidFill>
            <a:srgbClr val="942193">
              <a:alpha val="4853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68" name="15"/>
          <p:cNvGrpSpPr/>
          <p:nvPr/>
        </p:nvGrpSpPr>
        <p:grpSpPr>
          <a:xfrm>
            <a:off x="21189162" y="158091"/>
            <a:ext cx="2944682" cy="2940043"/>
            <a:chOff x="0" y="0"/>
            <a:chExt cx="2944680" cy="2940042"/>
          </a:xfrm>
        </p:grpSpPr>
        <p:sp>
          <p:nvSpPr>
            <p:cNvPr id="367" name="15"/>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15</a:t>
              </a:r>
            </a:p>
          </p:txBody>
        </p:sp>
        <p:pic>
          <p:nvPicPr>
            <p:cNvPr id="366" name="15 15" descr="15 15"/>
            <p:cNvPicPr>
              <a:picLocks/>
            </p:cNvPicPr>
            <p:nvPr/>
          </p:nvPicPr>
          <p:blipFill>
            <a:blip r:embed="rId4"/>
            <a:stretch>
              <a:fillRect/>
            </a:stretch>
          </p:blipFill>
          <p:spPr>
            <a:xfrm>
              <a:off x="0" y="-1"/>
              <a:ext cx="2944681" cy="2940044"/>
            </a:xfrm>
            <a:prstGeom prst="rect">
              <a:avLst/>
            </a:prstGeom>
            <a:effectLst/>
          </p:spPr>
        </p:pic>
      </p:grpSp>
      <p:sp>
        <p:nvSpPr>
          <p:cNvPr id="369" name="Always…"/>
          <p:cNvSpPr txBox="1"/>
          <p:nvPr/>
        </p:nvSpPr>
        <p:spPr>
          <a:xfrm>
            <a:off x="5216283" y="302330"/>
            <a:ext cx="13951434"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24400">
                <a:solidFill>
                  <a:srgbClr val="FFFFFF"/>
                </a:solidFill>
                <a:effectLst>
                  <a:outerShdw blurRad="520700" dist="152400" dir="2580000" rotWithShape="0">
                    <a:srgbClr val="FFFFFF"/>
                  </a:outerShdw>
                </a:effectLst>
                <a:latin typeface="Oswald Regular"/>
                <a:ea typeface="Oswald Regular"/>
                <a:cs typeface="Oswald Regular"/>
                <a:sym typeface="Oswald Regular"/>
              </a:defRPr>
            </a:pPr>
            <a:r>
              <a:rPr>
                <a:latin typeface="Breathing Personal Use"/>
                <a:ea typeface="Breathing Personal Use"/>
                <a:cs typeface="Breathing Personal Use"/>
                <a:sym typeface="Breathing Personal Use"/>
              </a:rPr>
              <a:t>Always</a:t>
            </a:r>
            <a:r>
              <a:rPr>
                <a:latin typeface="Beyond The Mountains"/>
                <a:ea typeface="Beyond The Mountains"/>
                <a:cs typeface="Beyond The Mountains"/>
                <a:sym typeface="Beyond The Mountains"/>
              </a:rPr>
              <a:t> </a:t>
            </a:r>
          </a:p>
          <a:p>
            <a:pP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Be Prepared</a:t>
            </a:r>
            <a:endParaRPr>
              <a:solidFill>
                <a:srgbClr val="00FCFF"/>
              </a:solidFill>
              <a:latin typeface="Beyond The Mountains"/>
              <a:ea typeface="Beyond The Mountains"/>
              <a:cs typeface="Beyond The Mountains"/>
              <a:sym typeface="Beyond The Mountains"/>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16.jpg" descr="16.jpg"/>
          <p:cNvPicPr>
            <a:picLocks noChangeAspect="1"/>
          </p:cNvPicPr>
          <p:nvPr/>
        </p:nvPicPr>
        <p:blipFill>
          <a:blip r:embed="rId3"/>
          <a:stretch>
            <a:fillRect/>
          </a:stretch>
        </p:blipFill>
        <p:spPr>
          <a:xfrm>
            <a:off x="-870241" y="-2738847"/>
            <a:ext cx="25591593" cy="19193694"/>
          </a:xfrm>
          <a:prstGeom prst="rect">
            <a:avLst/>
          </a:prstGeom>
          <a:ln w="12700">
            <a:miter lim="400000"/>
          </a:ln>
        </p:spPr>
      </p:pic>
      <p:sp>
        <p:nvSpPr>
          <p:cNvPr id="374" name="Rectangle"/>
          <p:cNvSpPr/>
          <p:nvPr/>
        </p:nvSpPr>
        <p:spPr>
          <a:xfrm>
            <a:off x="0" y="-207297"/>
            <a:ext cx="24384001" cy="14130594"/>
          </a:xfrm>
          <a:prstGeom prst="rect">
            <a:avLst/>
          </a:prstGeom>
          <a:solidFill>
            <a:srgbClr val="9437FF">
              <a:alpha val="70091"/>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77" name="16"/>
          <p:cNvGrpSpPr/>
          <p:nvPr/>
        </p:nvGrpSpPr>
        <p:grpSpPr>
          <a:xfrm>
            <a:off x="20695761" y="59832"/>
            <a:ext cx="2944682" cy="2940043"/>
            <a:chOff x="0" y="0"/>
            <a:chExt cx="2944680" cy="2940042"/>
          </a:xfrm>
        </p:grpSpPr>
        <p:sp>
          <p:nvSpPr>
            <p:cNvPr id="376" name="16"/>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16</a:t>
              </a:r>
            </a:p>
          </p:txBody>
        </p:sp>
        <p:pic>
          <p:nvPicPr>
            <p:cNvPr id="375" name="16 16" descr="16 16"/>
            <p:cNvPicPr>
              <a:picLocks/>
            </p:cNvPicPr>
            <p:nvPr/>
          </p:nvPicPr>
          <p:blipFill>
            <a:blip r:embed="rId4"/>
            <a:stretch>
              <a:fillRect/>
            </a:stretch>
          </p:blipFill>
          <p:spPr>
            <a:xfrm>
              <a:off x="0" y="-1"/>
              <a:ext cx="2944681" cy="2940044"/>
            </a:xfrm>
            <a:prstGeom prst="rect">
              <a:avLst/>
            </a:prstGeom>
            <a:effectLst/>
          </p:spPr>
        </p:pic>
      </p:grpSp>
      <p:sp>
        <p:nvSpPr>
          <p:cNvPr id="378" name="Basics"/>
          <p:cNvSpPr txBox="1"/>
          <p:nvPr/>
        </p:nvSpPr>
        <p:spPr>
          <a:xfrm>
            <a:off x="11832112" y="7644480"/>
            <a:ext cx="12327663" cy="708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Basics</a:t>
            </a:r>
          </a:p>
        </p:txBody>
      </p:sp>
      <p:sp>
        <p:nvSpPr>
          <p:cNvPr id="379" name="Master the"/>
          <p:cNvSpPr txBox="1"/>
          <p:nvPr/>
        </p:nvSpPr>
        <p:spPr>
          <a:xfrm>
            <a:off x="523843" y="4865930"/>
            <a:ext cx="12281180"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Master the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3"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sp>
        <p:nvSpPr>
          <p:cNvPr id="215" name="Core"/>
          <p:cNvSpPr txBox="1"/>
          <p:nvPr/>
        </p:nvSpPr>
        <p:spPr>
          <a:xfrm>
            <a:off x="6143942" y="-136094"/>
            <a:ext cx="12096116" cy="12741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24400">
                <a:solidFill>
                  <a:srgbClr val="011993"/>
                </a:solidFill>
                <a:effectLst>
                  <a:outerShdw blurRad="520700" dist="152400" dir="2580000" rotWithShape="0">
                    <a:srgbClr val="FFFFFF"/>
                  </a:outerShdw>
                </a:effectLst>
                <a:latin typeface="Oswald Regular"/>
                <a:ea typeface="Oswald Regular"/>
                <a:cs typeface="Oswald Regular"/>
                <a:sym typeface="Oswald Regular"/>
              </a:defRPr>
            </a:pPr>
            <a:r>
              <a:rPr sz="44400">
                <a:latin typeface="Breeze Personal Use Regular"/>
                <a:ea typeface="Breeze Personal Use Regular"/>
                <a:cs typeface="Breeze Personal Use Regular"/>
                <a:sym typeface="Breeze Personal Use Regular"/>
              </a:rPr>
              <a:t>Core</a:t>
            </a:r>
            <a:r>
              <a:rPr>
                <a:latin typeface="Beyond The Mountains"/>
                <a:ea typeface="Beyond The Mountains"/>
                <a:cs typeface="Beyond The Mountains"/>
                <a:sym typeface="Beyond The Mountains"/>
              </a:rPr>
              <a:t> </a:t>
            </a:r>
          </a:p>
        </p:txBody>
      </p:sp>
      <p:sp>
        <p:nvSpPr>
          <p:cNvPr id="216" name="Mindsets"/>
          <p:cNvSpPr txBox="1"/>
          <p:nvPr/>
        </p:nvSpPr>
        <p:spPr>
          <a:xfrm>
            <a:off x="2959620" y="5659908"/>
            <a:ext cx="18464760" cy="8499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4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Mindsets</a:t>
            </a:r>
          </a:p>
        </p:txBody>
      </p:sp>
      <p:pic>
        <p:nvPicPr>
          <p:cNvPr id="6" name="Picture 5">
            <a:extLst>
              <a:ext uri="{FF2B5EF4-FFF2-40B4-BE49-F238E27FC236}">
                <a16:creationId xmlns:a16="http://schemas.microsoft.com/office/drawing/2014/main" id="{72702294-BA67-E14B-8E77-C81347567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4751" y="236518"/>
            <a:ext cx="5738594" cy="80789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17.jpg" descr="17.jpg"/>
          <p:cNvPicPr>
            <a:picLocks noChangeAspect="1"/>
          </p:cNvPicPr>
          <p:nvPr/>
        </p:nvPicPr>
        <p:blipFill>
          <a:blip r:embed="rId3"/>
          <a:stretch>
            <a:fillRect/>
          </a:stretch>
        </p:blipFill>
        <p:spPr>
          <a:xfrm>
            <a:off x="-1119369" y="-2826103"/>
            <a:ext cx="25824275" cy="19368206"/>
          </a:xfrm>
          <a:prstGeom prst="rect">
            <a:avLst/>
          </a:prstGeom>
          <a:ln w="12700">
            <a:miter lim="400000"/>
          </a:ln>
        </p:spPr>
      </p:pic>
      <p:sp>
        <p:nvSpPr>
          <p:cNvPr id="384" name="Rectangle"/>
          <p:cNvSpPr/>
          <p:nvPr/>
        </p:nvSpPr>
        <p:spPr>
          <a:xfrm>
            <a:off x="-9040" y="-61696"/>
            <a:ext cx="24402079" cy="14130594"/>
          </a:xfrm>
          <a:prstGeom prst="rect">
            <a:avLst/>
          </a:prstGeom>
          <a:solidFill>
            <a:srgbClr val="9437FF">
              <a:alpha val="688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87" name="17"/>
          <p:cNvGrpSpPr/>
          <p:nvPr/>
        </p:nvGrpSpPr>
        <p:grpSpPr>
          <a:xfrm>
            <a:off x="20695761" y="148322"/>
            <a:ext cx="2944682" cy="2940043"/>
            <a:chOff x="0" y="0"/>
            <a:chExt cx="2944680" cy="2940042"/>
          </a:xfrm>
        </p:grpSpPr>
        <p:sp>
          <p:nvSpPr>
            <p:cNvPr id="386" name="17"/>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17</a:t>
              </a:r>
            </a:p>
          </p:txBody>
        </p:sp>
        <p:pic>
          <p:nvPicPr>
            <p:cNvPr id="385" name="17 17" descr="17 17"/>
            <p:cNvPicPr>
              <a:picLocks/>
            </p:cNvPicPr>
            <p:nvPr/>
          </p:nvPicPr>
          <p:blipFill>
            <a:blip r:embed="rId4"/>
            <a:stretch>
              <a:fillRect/>
            </a:stretch>
          </p:blipFill>
          <p:spPr>
            <a:xfrm>
              <a:off x="0" y="-1"/>
              <a:ext cx="2944681" cy="2940044"/>
            </a:xfrm>
            <a:prstGeom prst="rect">
              <a:avLst/>
            </a:prstGeom>
            <a:effectLst/>
          </p:spPr>
        </p:pic>
      </p:grpSp>
      <p:sp>
        <p:nvSpPr>
          <p:cNvPr id="388" name="Focus"/>
          <p:cNvSpPr txBox="1"/>
          <p:nvPr/>
        </p:nvSpPr>
        <p:spPr>
          <a:xfrm>
            <a:off x="13997796" y="7185093"/>
            <a:ext cx="9256752" cy="708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Focus</a:t>
            </a:r>
          </a:p>
        </p:txBody>
      </p:sp>
      <p:sp>
        <p:nvSpPr>
          <p:cNvPr id="389" name="Keep Your"/>
          <p:cNvSpPr txBox="1"/>
          <p:nvPr/>
        </p:nvSpPr>
        <p:spPr>
          <a:xfrm>
            <a:off x="12228830" y="3230562"/>
            <a:ext cx="11494085"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Keep Your</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18.jpg" descr="18.jpg"/>
          <p:cNvPicPr>
            <a:picLocks noChangeAspect="1"/>
          </p:cNvPicPr>
          <p:nvPr/>
        </p:nvPicPr>
        <p:blipFill>
          <a:blip r:embed="rId3"/>
          <a:stretch>
            <a:fillRect/>
          </a:stretch>
        </p:blipFill>
        <p:spPr>
          <a:xfrm>
            <a:off x="-281179" y="-1343190"/>
            <a:ext cx="24946358" cy="18610775"/>
          </a:xfrm>
          <a:prstGeom prst="rect">
            <a:avLst/>
          </a:prstGeom>
          <a:ln w="12700">
            <a:miter lim="400000"/>
          </a:ln>
        </p:spPr>
      </p:pic>
      <p:sp>
        <p:nvSpPr>
          <p:cNvPr id="394" name="Rectangle"/>
          <p:cNvSpPr/>
          <p:nvPr/>
        </p:nvSpPr>
        <p:spPr>
          <a:xfrm>
            <a:off x="-9040" y="-61696"/>
            <a:ext cx="24402079" cy="14130594"/>
          </a:xfrm>
          <a:prstGeom prst="rect">
            <a:avLst/>
          </a:prstGeom>
          <a:solidFill>
            <a:srgbClr val="942193">
              <a:alpha val="704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97" name="18"/>
          <p:cNvGrpSpPr/>
          <p:nvPr/>
        </p:nvGrpSpPr>
        <p:grpSpPr>
          <a:xfrm>
            <a:off x="20628916" y="332964"/>
            <a:ext cx="2944681" cy="2940043"/>
            <a:chOff x="0" y="0"/>
            <a:chExt cx="2944680" cy="2940042"/>
          </a:xfrm>
        </p:grpSpPr>
        <p:sp>
          <p:nvSpPr>
            <p:cNvPr id="396" name="18"/>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18</a:t>
              </a:r>
            </a:p>
          </p:txBody>
        </p:sp>
        <p:pic>
          <p:nvPicPr>
            <p:cNvPr id="395" name="18 18" descr="18 18"/>
            <p:cNvPicPr>
              <a:picLocks/>
            </p:cNvPicPr>
            <p:nvPr/>
          </p:nvPicPr>
          <p:blipFill>
            <a:blip r:embed="rId4"/>
            <a:stretch>
              <a:fillRect/>
            </a:stretch>
          </p:blipFill>
          <p:spPr>
            <a:xfrm>
              <a:off x="0" y="-1"/>
              <a:ext cx="2944681" cy="2940044"/>
            </a:xfrm>
            <a:prstGeom prst="rect">
              <a:avLst/>
            </a:prstGeom>
            <a:effectLst/>
          </p:spPr>
        </p:pic>
      </p:grpSp>
      <p:sp>
        <p:nvSpPr>
          <p:cNvPr id="398" name="Super"/>
          <p:cNvSpPr txBox="1"/>
          <p:nvPr/>
        </p:nvSpPr>
        <p:spPr>
          <a:xfrm>
            <a:off x="773998" y="3458712"/>
            <a:ext cx="9430284" cy="708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Super</a:t>
            </a:r>
          </a:p>
        </p:txBody>
      </p:sp>
      <p:sp>
        <p:nvSpPr>
          <p:cNvPr id="399" name="Aesthetics are"/>
          <p:cNvSpPr txBox="1"/>
          <p:nvPr/>
        </p:nvSpPr>
        <p:spPr>
          <a:xfrm>
            <a:off x="983230" y="-23266"/>
            <a:ext cx="16207360"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Aesthetics are</a:t>
            </a:r>
          </a:p>
        </p:txBody>
      </p:sp>
      <p:sp>
        <p:nvSpPr>
          <p:cNvPr id="400" name="Important"/>
          <p:cNvSpPr txBox="1"/>
          <p:nvPr/>
        </p:nvSpPr>
        <p:spPr>
          <a:xfrm>
            <a:off x="861190" y="8819229"/>
            <a:ext cx="11314355"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Important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4"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sp>
        <p:nvSpPr>
          <p:cNvPr id="406" name="Best"/>
          <p:cNvSpPr txBox="1"/>
          <p:nvPr/>
        </p:nvSpPr>
        <p:spPr>
          <a:xfrm>
            <a:off x="4872392" y="-136094"/>
            <a:ext cx="14639215" cy="12741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24400">
                <a:solidFill>
                  <a:srgbClr val="011993"/>
                </a:solidFill>
                <a:effectLst>
                  <a:outerShdw blurRad="520700" dist="152400" dir="2580000" rotWithShape="0">
                    <a:srgbClr val="FFFFFF"/>
                  </a:outerShdw>
                </a:effectLst>
                <a:latin typeface="Oswald Regular"/>
                <a:ea typeface="Oswald Regular"/>
                <a:cs typeface="Oswald Regular"/>
                <a:sym typeface="Oswald Regular"/>
              </a:defRPr>
            </a:pPr>
            <a:r>
              <a:rPr sz="44400">
                <a:latin typeface="Breeze Personal Use Regular"/>
                <a:ea typeface="Breeze Personal Use Regular"/>
                <a:cs typeface="Breeze Personal Use Regular"/>
                <a:sym typeface="Breeze Personal Use Regular"/>
              </a:rPr>
              <a:t>Best </a:t>
            </a:r>
            <a:r>
              <a:rPr>
                <a:latin typeface="Beyond The Mountains"/>
                <a:ea typeface="Beyond The Mountains"/>
                <a:cs typeface="Beyond The Mountains"/>
                <a:sym typeface="Beyond The Mountains"/>
              </a:rPr>
              <a:t> </a:t>
            </a:r>
          </a:p>
        </p:txBody>
      </p:sp>
      <p:sp>
        <p:nvSpPr>
          <p:cNvPr id="407" name="Practices"/>
          <p:cNvSpPr txBox="1"/>
          <p:nvPr/>
        </p:nvSpPr>
        <p:spPr>
          <a:xfrm>
            <a:off x="2581821" y="5659908"/>
            <a:ext cx="19220358" cy="8499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4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Practices</a:t>
            </a:r>
          </a:p>
        </p:txBody>
      </p:sp>
      <p:pic>
        <p:nvPicPr>
          <p:cNvPr id="6" name="Picture 5">
            <a:extLst>
              <a:ext uri="{FF2B5EF4-FFF2-40B4-BE49-F238E27FC236}">
                <a16:creationId xmlns:a16="http://schemas.microsoft.com/office/drawing/2014/main" id="{6CBF7240-CDD7-5C45-8469-304FF269E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4751" y="236518"/>
            <a:ext cx="5738594" cy="8078988"/>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19.jpg" descr="19.jpg"/>
          <p:cNvPicPr>
            <a:picLocks noChangeAspect="1"/>
          </p:cNvPicPr>
          <p:nvPr/>
        </p:nvPicPr>
        <p:blipFill>
          <a:blip r:embed="rId3"/>
          <a:stretch>
            <a:fillRect/>
          </a:stretch>
        </p:blipFill>
        <p:spPr>
          <a:xfrm>
            <a:off x="-628484" y="-2558096"/>
            <a:ext cx="25243151" cy="18832192"/>
          </a:xfrm>
          <a:prstGeom prst="rect">
            <a:avLst/>
          </a:prstGeom>
          <a:ln w="12700">
            <a:miter lim="400000"/>
          </a:ln>
        </p:spPr>
      </p:pic>
      <p:sp>
        <p:nvSpPr>
          <p:cNvPr id="412" name="Rectangle"/>
          <p:cNvSpPr/>
          <p:nvPr/>
        </p:nvSpPr>
        <p:spPr>
          <a:xfrm>
            <a:off x="-9040" y="-61696"/>
            <a:ext cx="24402079" cy="14130594"/>
          </a:xfrm>
          <a:prstGeom prst="rect">
            <a:avLst/>
          </a:prstGeom>
          <a:solidFill>
            <a:srgbClr val="009051">
              <a:alpha val="65355"/>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15" name="19"/>
          <p:cNvGrpSpPr/>
          <p:nvPr/>
        </p:nvGrpSpPr>
        <p:grpSpPr>
          <a:xfrm>
            <a:off x="20982877" y="126487"/>
            <a:ext cx="2944682" cy="2940043"/>
            <a:chOff x="0" y="0"/>
            <a:chExt cx="2944680" cy="2940042"/>
          </a:xfrm>
        </p:grpSpPr>
        <p:sp>
          <p:nvSpPr>
            <p:cNvPr id="414" name="19"/>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19</a:t>
              </a:r>
            </a:p>
          </p:txBody>
        </p:sp>
        <p:pic>
          <p:nvPicPr>
            <p:cNvPr id="413" name="19 19" descr="19 19"/>
            <p:cNvPicPr>
              <a:picLocks/>
            </p:cNvPicPr>
            <p:nvPr/>
          </p:nvPicPr>
          <p:blipFill>
            <a:blip r:embed="rId4"/>
            <a:stretch>
              <a:fillRect/>
            </a:stretch>
          </p:blipFill>
          <p:spPr>
            <a:xfrm>
              <a:off x="0" y="-1"/>
              <a:ext cx="2944681" cy="2940044"/>
            </a:xfrm>
            <a:prstGeom prst="rect">
              <a:avLst/>
            </a:prstGeom>
            <a:effectLst/>
          </p:spPr>
        </p:pic>
      </p:grpSp>
      <p:sp>
        <p:nvSpPr>
          <p:cNvPr id="416" name="Steal…"/>
          <p:cNvSpPr txBox="1"/>
          <p:nvPr/>
        </p:nvSpPr>
        <p:spPr>
          <a:xfrm>
            <a:off x="5695048" y="302330"/>
            <a:ext cx="12993904"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24400">
                <a:solidFill>
                  <a:srgbClr val="FFFFFF"/>
                </a:solidFill>
                <a:effectLst>
                  <a:outerShdw blurRad="520700" dist="152400" dir="2580000" rotWithShape="0">
                    <a:srgbClr val="FFFFFF"/>
                  </a:outerShdw>
                </a:effectLst>
                <a:latin typeface="Oswald Regular"/>
                <a:ea typeface="Oswald Regular"/>
                <a:cs typeface="Oswald Regular"/>
                <a:sym typeface="Oswald Regular"/>
              </a:defRPr>
            </a:pPr>
            <a:r>
              <a:rPr>
                <a:solidFill>
                  <a:srgbClr val="FFFB00"/>
                </a:solidFill>
                <a:latin typeface="Breathing Personal Use"/>
                <a:ea typeface="Breathing Personal Use"/>
                <a:cs typeface="Breathing Personal Use"/>
                <a:sym typeface="Breathing Personal Use"/>
              </a:rPr>
              <a:t>Steal</a:t>
            </a:r>
            <a:r>
              <a:rPr>
                <a:latin typeface="Beyond The Mountains"/>
                <a:ea typeface="Beyond The Mountains"/>
                <a:cs typeface="Beyond The Mountains"/>
                <a:sym typeface="Beyond The Mountains"/>
              </a:rPr>
              <a:t> </a:t>
            </a:r>
          </a:p>
          <a:p>
            <a:pP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Great Ideas</a:t>
            </a:r>
            <a:endParaRPr>
              <a:solidFill>
                <a:srgbClr val="00FCFF"/>
              </a:solidFill>
              <a:latin typeface="Beyond The Mountains"/>
              <a:ea typeface="Beyond The Mountains"/>
              <a:cs typeface="Beyond The Mountains"/>
              <a:sym typeface="Beyond The Mountains"/>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20.jpg" descr="20.jpg"/>
          <p:cNvPicPr>
            <a:picLocks noChangeAspect="1"/>
          </p:cNvPicPr>
          <p:nvPr/>
        </p:nvPicPr>
        <p:blipFill>
          <a:blip r:embed="rId3"/>
          <a:stretch>
            <a:fillRect/>
          </a:stretch>
        </p:blipFill>
        <p:spPr>
          <a:xfrm>
            <a:off x="-350957" y="-242085"/>
            <a:ext cx="25087471" cy="14130595"/>
          </a:xfrm>
          <a:prstGeom prst="rect">
            <a:avLst/>
          </a:prstGeom>
          <a:ln w="12700">
            <a:miter lim="400000"/>
          </a:ln>
        </p:spPr>
      </p:pic>
      <p:sp>
        <p:nvSpPr>
          <p:cNvPr id="421" name="Rectangle"/>
          <p:cNvSpPr/>
          <p:nvPr/>
        </p:nvSpPr>
        <p:spPr>
          <a:xfrm>
            <a:off x="-9040" y="-61696"/>
            <a:ext cx="24402079" cy="14130594"/>
          </a:xfrm>
          <a:prstGeom prst="rect">
            <a:avLst/>
          </a:prstGeom>
          <a:solidFill>
            <a:srgbClr val="00F900">
              <a:alpha val="4853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24" name="20"/>
          <p:cNvGrpSpPr/>
          <p:nvPr/>
        </p:nvGrpSpPr>
        <p:grpSpPr>
          <a:xfrm>
            <a:off x="21307341" y="155984"/>
            <a:ext cx="2944682" cy="2940043"/>
            <a:chOff x="0" y="0"/>
            <a:chExt cx="2944680" cy="2940042"/>
          </a:xfrm>
        </p:grpSpPr>
        <p:sp>
          <p:nvSpPr>
            <p:cNvPr id="423" name="20"/>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20</a:t>
              </a:r>
            </a:p>
          </p:txBody>
        </p:sp>
        <p:pic>
          <p:nvPicPr>
            <p:cNvPr id="422" name="20 20" descr="20 20"/>
            <p:cNvPicPr>
              <a:picLocks/>
            </p:cNvPicPr>
            <p:nvPr/>
          </p:nvPicPr>
          <p:blipFill>
            <a:blip r:embed="rId4"/>
            <a:stretch>
              <a:fillRect/>
            </a:stretch>
          </p:blipFill>
          <p:spPr>
            <a:xfrm>
              <a:off x="0" y="-1"/>
              <a:ext cx="2944681" cy="2940044"/>
            </a:xfrm>
            <a:prstGeom prst="rect">
              <a:avLst/>
            </a:prstGeom>
            <a:effectLst/>
          </p:spPr>
        </p:pic>
      </p:grpSp>
      <p:sp>
        <p:nvSpPr>
          <p:cNvPr id="425" name="Immediately"/>
          <p:cNvSpPr txBox="1"/>
          <p:nvPr/>
        </p:nvSpPr>
        <p:spPr>
          <a:xfrm>
            <a:off x="773998" y="3458712"/>
            <a:ext cx="19343345" cy="708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000000"/>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Immediately</a:t>
            </a:r>
          </a:p>
        </p:txBody>
      </p:sp>
      <p:sp>
        <p:nvSpPr>
          <p:cNvPr id="426" name="Solve Problems"/>
          <p:cNvSpPr txBox="1"/>
          <p:nvPr/>
        </p:nvSpPr>
        <p:spPr>
          <a:xfrm>
            <a:off x="983230" y="-23266"/>
            <a:ext cx="17319829"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Solve Problems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21.jpg" descr="21.jpg"/>
          <p:cNvPicPr>
            <a:picLocks noChangeAspect="1"/>
          </p:cNvPicPr>
          <p:nvPr/>
        </p:nvPicPr>
        <p:blipFill>
          <a:blip r:embed="rId3"/>
          <a:stretch>
            <a:fillRect/>
          </a:stretch>
        </p:blipFill>
        <p:spPr>
          <a:xfrm>
            <a:off x="-514132" y="-2140929"/>
            <a:ext cx="26007305" cy="17333971"/>
          </a:xfrm>
          <a:prstGeom prst="rect">
            <a:avLst/>
          </a:prstGeom>
          <a:ln w="12700">
            <a:miter lim="400000"/>
          </a:ln>
        </p:spPr>
      </p:pic>
      <p:sp>
        <p:nvSpPr>
          <p:cNvPr id="431" name="Rectangle"/>
          <p:cNvSpPr/>
          <p:nvPr/>
        </p:nvSpPr>
        <p:spPr>
          <a:xfrm>
            <a:off x="0" y="-207297"/>
            <a:ext cx="24384001" cy="14130594"/>
          </a:xfrm>
          <a:prstGeom prst="rect">
            <a:avLst/>
          </a:prstGeom>
          <a:solidFill>
            <a:srgbClr val="009051">
              <a:alpha val="70091"/>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34" name="21"/>
          <p:cNvGrpSpPr/>
          <p:nvPr/>
        </p:nvGrpSpPr>
        <p:grpSpPr>
          <a:xfrm>
            <a:off x="20894386" y="185480"/>
            <a:ext cx="2944682" cy="2940044"/>
            <a:chOff x="0" y="0"/>
            <a:chExt cx="2944680" cy="2940042"/>
          </a:xfrm>
        </p:grpSpPr>
        <p:sp>
          <p:nvSpPr>
            <p:cNvPr id="433" name="21"/>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21</a:t>
              </a:r>
            </a:p>
          </p:txBody>
        </p:sp>
        <p:pic>
          <p:nvPicPr>
            <p:cNvPr id="432" name="21 21" descr="21 21"/>
            <p:cNvPicPr>
              <a:picLocks/>
            </p:cNvPicPr>
            <p:nvPr/>
          </p:nvPicPr>
          <p:blipFill>
            <a:blip r:embed="rId4"/>
            <a:stretch>
              <a:fillRect/>
            </a:stretch>
          </p:blipFill>
          <p:spPr>
            <a:xfrm>
              <a:off x="0" y="-1"/>
              <a:ext cx="2944681" cy="2940044"/>
            </a:xfrm>
            <a:prstGeom prst="rect">
              <a:avLst/>
            </a:prstGeom>
            <a:effectLst/>
          </p:spPr>
        </p:pic>
      </p:grpSp>
      <p:sp>
        <p:nvSpPr>
          <p:cNvPr id="435" name="Promises"/>
          <p:cNvSpPr txBox="1"/>
          <p:nvPr/>
        </p:nvSpPr>
        <p:spPr>
          <a:xfrm>
            <a:off x="5282908" y="3491526"/>
            <a:ext cx="13818185" cy="708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B00"/>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Promises</a:t>
            </a:r>
          </a:p>
        </p:txBody>
      </p:sp>
      <p:sp>
        <p:nvSpPr>
          <p:cNvPr id="436" name="Don’t Make"/>
          <p:cNvSpPr txBox="1"/>
          <p:nvPr/>
        </p:nvSpPr>
        <p:spPr>
          <a:xfrm>
            <a:off x="5805055" y="-23266"/>
            <a:ext cx="12773890"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Don’t Make</a:t>
            </a:r>
          </a:p>
        </p:txBody>
      </p:sp>
      <p:sp>
        <p:nvSpPr>
          <p:cNvPr id="437" name="You Can’t Keep"/>
          <p:cNvSpPr txBox="1"/>
          <p:nvPr/>
        </p:nvSpPr>
        <p:spPr>
          <a:xfrm>
            <a:off x="3649840" y="8786416"/>
            <a:ext cx="17084320"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You Can’t Keep</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22.jpg" descr="22.jpg"/>
          <p:cNvPicPr>
            <a:picLocks noChangeAspect="1"/>
          </p:cNvPicPr>
          <p:nvPr/>
        </p:nvPicPr>
        <p:blipFill>
          <a:blip r:embed="rId3"/>
          <a:stretch>
            <a:fillRect/>
          </a:stretch>
        </p:blipFill>
        <p:spPr>
          <a:xfrm>
            <a:off x="-1622835" y="-751202"/>
            <a:ext cx="30670371" cy="15335186"/>
          </a:xfrm>
          <a:prstGeom prst="rect">
            <a:avLst/>
          </a:prstGeom>
          <a:ln w="12700">
            <a:miter lim="400000"/>
          </a:ln>
        </p:spPr>
      </p:pic>
      <p:sp>
        <p:nvSpPr>
          <p:cNvPr id="442" name="Rectangle"/>
          <p:cNvSpPr/>
          <p:nvPr/>
        </p:nvSpPr>
        <p:spPr>
          <a:xfrm>
            <a:off x="-9040" y="-61696"/>
            <a:ext cx="24402079" cy="14130594"/>
          </a:xfrm>
          <a:prstGeom prst="rect">
            <a:avLst/>
          </a:prstGeom>
          <a:solidFill>
            <a:srgbClr val="4F8F00">
              <a:alpha val="688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45" name="22"/>
          <p:cNvGrpSpPr/>
          <p:nvPr/>
        </p:nvGrpSpPr>
        <p:grpSpPr>
          <a:xfrm>
            <a:off x="21169050" y="89137"/>
            <a:ext cx="2944682" cy="2940043"/>
            <a:chOff x="0" y="0"/>
            <a:chExt cx="2944680" cy="2940042"/>
          </a:xfrm>
        </p:grpSpPr>
        <p:sp>
          <p:nvSpPr>
            <p:cNvPr id="444" name="22"/>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22</a:t>
              </a:r>
            </a:p>
          </p:txBody>
        </p:sp>
        <p:pic>
          <p:nvPicPr>
            <p:cNvPr id="443" name="22 22" descr="22 22"/>
            <p:cNvPicPr>
              <a:picLocks/>
            </p:cNvPicPr>
            <p:nvPr/>
          </p:nvPicPr>
          <p:blipFill>
            <a:blip r:embed="rId4"/>
            <a:stretch>
              <a:fillRect/>
            </a:stretch>
          </p:blipFill>
          <p:spPr>
            <a:xfrm>
              <a:off x="0" y="-1"/>
              <a:ext cx="2944681" cy="2940044"/>
            </a:xfrm>
            <a:prstGeom prst="rect">
              <a:avLst/>
            </a:prstGeom>
            <a:effectLst/>
          </p:spPr>
        </p:pic>
      </p:grpSp>
      <p:sp>
        <p:nvSpPr>
          <p:cNvPr id="446" name="Warm"/>
          <p:cNvSpPr txBox="1"/>
          <p:nvPr/>
        </p:nvSpPr>
        <p:spPr>
          <a:xfrm>
            <a:off x="6803258" y="1457095"/>
            <a:ext cx="10266960" cy="708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Warm</a:t>
            </a:r>
          </a:p>
        </p:txBody>
      </p:sp>
      <p:sp>
        <p:nvSpPr>
          <p:cNvPr id="447" name="Give"/>
          <p:cNvSpPr txBox="1"/>
          <p:nvPr/>
        </p:nvSpPr>
        <p:spPr>
          <a:xfrm>
            <a:off x="554912" y="1551777"/>
            <a:ext cx="5020692"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Give</a:t>
            </a:r>
          </a:p>
        </p:txBody>
      </p:sp>
      <p:sp>
        <p:nvSpPr>
          <p:cNvPr id="448" name="Welcomes"/>
          <p:cNvSpPr txBox="1"/>
          <p:nvPr/>
        </p:nvSpPr>
        <p:spPr>
          <a:xfrm>
            <a:off x="10901601" y="6391038"/>
            <a:ext cx="11559160"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Welcomes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2"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sp>
        <p:nvSpPr>
          <p:cNvPr id="454" name="Wow"/>
          <p:cNvSpPr txBox="1"/>
          <p:nvPr/>
        </p:nvSpPr>
        <p:spPr>
          <a:xfrm>
            <a:off x="4097058" y="-365787"/>
            <a:ext cx="16189884" cy="12741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24400">
                <a:solidFill>
                  <a:srgbClr val="011993"/>
                </a:solidFill>
                <a:effectLst>
                  <a:outerShdw blurRad="520700" dist="152400" dir="2580000" rotWithShape="0">
                    <a:srgbClr val="FFFFFF"/>
                  </a:outerShdw>
                </a:effectLst>
                <a:latin typeface="Oswald Regular"/>
                <a:ea typeface="Oswald Regular"/>
                <a:cs typeface="Oswald Regular"/>
                <a:sym typeface="Oswald Regular"/>
              </a:defRPr>
            </a:pPr>
            <a:r>
              <a:rPr sz="44400">
                <a:latin typeface="Breeze Personal Use Regular"/>
                <a:ea typeface="Breeze Personal Use Regular"/>
                <a:cs typeface="Breeze Personal Use Regular"/>
                <a:sym typeface="Breeze Personal Use Regular"/>
              </a:rPr>
              <a:t>Wow </a:t>
            </a:r>
            <a:r>
              <a:rPr>
                <a:latin typeface="Beyond The Mountains"/>
                <a:ea typeface="Beyond The Mountains"/>
                <a:cs typeface="Beyond The Mountains"/>
                <a:sym typeface="Beyond The Mountains"/>
              </a:rPr>
              <a:t> </a:t>
            </a:r>
          </a:p>
        </p:txBody>
      </p:sp>
      <p:sp>
        <p:nvSpPr>
          <p:cNvPr id="455" name="Factor"/>
          <p:cNvSpPr txBox="1"/>
          <p:nvPr/>
        </p:nvSpPr>
        <p:spPr>
          <a:xfrm>
            <a:off x="5680341" y="5889602"/>
            <a:ext cx="13023318" cy="8499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4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Factor</a:t>
            </a:r>
          </a:p>
        </p:txBody>
      </p:sp>
      <p:sp>
        <p:nvSpPr>
          <p:cNvPr id="456" name="The"/>
          <p:cNvSpPr txBox="1"/>
          <p:nvPr/>
        </p:nvSpPr>
        <p:spPr>
          <a:xfrm>
            <a:off x="111790" y="-1588"/>
            <a:ext cx="5710784" cy="6581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42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The</a:t>
            </a:r>
          </a:p>
        </p:txBody>
      </p:sp>
      <p:pic>
        <p:nvPicPr>
          <p:cNvPr id="7" name="Picture 6">
            <a:extLst>
              <a:ext uri="{FF2B5EF4-FFF2-40B4-BE49-F238E27FC236}">
                <a16:creationId xmlns:a16="http://schemas.microsoft.com/office/drawing/2014/main" id="{214CC8F7-A103-4544-A3E3-774C1701B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4751" y="236518"/>
            <a:ext cx="5738594" cy="8078988"/>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31.jpg" descr="31.jpg"/>
          <p:cNvPicPr>
            <a:picLocks noChangeAspect="1"/>
          </p:cNvPicPr>
          <p:nvPr/>
        </p:nvPicPr>
        <p:blipFill>
          <a:blip r:embed="rId3"/>
          <a:stretch>
            <a:fillRect/>
          </a:stretch>
        </p:blipFill>
        <p:spPr>
          <a:xfrm>
            <a:off x="-258388" y="-242564"/>
            <a:ext cx="24900777" cy="14006687"/>
          </a:xfrm>
          <a:prstGeom prst="rect">
            <a:avLst/>
          </a:prstGeom>
          <a:ln w="12700">
            <a:miter lim="400000"/>
          </a:ln>
        </p:spPr>
      </p:pic>
      <p:sp>
        <p:nvSpPr>
          <p:cNvPr id="461" name="Rectangle"/>
          <p:cNvSpPr/>
          <p:nvPr/>
        </p:nvSpPr>
        <p:spPr>
          <a:xfrm>
            <a:off x="-9040" y="-61696"/>
            <a:ext cx="24402079" cy="14130594"/>
          </a:xfrm>
          <a:prstGeom prst="rect">
            <a:avLst/>
          </a:prstGeom>
          <a:solidFill>
            <a:srgbClr val="FF2F92">
              <a:alpha val="68857"/>
            </a:srgbClr>
          </a:solidFill>
          <a:ln w="25400">
            <a:miter lim="400000"/>
          </a:ln>
        </p:spPr>
        <p:txBody>
          <a:bodyPr lIns="71437" tIns="71437" rIns="71437" bIns="71437" anchor="ctr"/>
          <a:lstStyle/>
          <a:p>
            <a:pPr algn="l">
              <a:defRPr sz="3600">
                <a:solidFill>
                  <a:srgbClr val="FFFFFF"/>
                </a:solidFill>
                <a:latin typeface="Helvetica Light"/>
                <a:ea typeface="Helvetica Light"/>
                <a:cs typeface="Helvetica Light"/>
                <a:sym typeface="Helvetica Light"/>
              </a:defRPr>
            </a:pPr>
            <a:endParaRPr/>
          </a:p>
        </p:txBody>
      </p:sp>
      <p:sp>
        <p:nvSpPr>
          <p:cNvPr id="462" name="Improvement…"/>
          <p:cNvSpPr txBox="1"/>
          <p:nvPr/>
        </p:nvSpPr>
        <p:spPr>
          <a:xfrm>
            <a:off x="226702" y="564837"/>
            <a:ext cx="20124243"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FFFFFF"/>
                  </a:outerShdw>
                </a:effectLst>
                <a:latin typeface="Oswald Regular"/>
                <a:ea typeface="Oswald Regular"/>
                <a:cs typeface="Oswald Regular"/>
                <a:sym typeface="Oswald Regular"/>
              </a:defRPr>
            </a:pPr>
            <a:r>
              <a:rPr>
                <a:solidFill>
                  <a:srgbClr val="FFFB00"/>
                </a:solidFill>
                <a:latin typeface="Breathing Personal Use"/>
                <a:ea typeface="Breathing Personal Use"/>
                <a:cs typeface="Breathing Personal Use"/>
                <a:sym typeface="Breathing Personal Use"/>
              </a:rPr>
              <a:t>Improvement</a:t>
            </a:r>
            <a:r>
              <a:rPr>
                <a:latin typeface="Beyond The Mountains"/>
                <a:ea typeface="Beyond The Mountains"/>
                <a:cs typeface="Beyond The Mountains"/>
                <a:sym typeface="Beyond The Mountains"/>
              </a:rPr>
              <a:t> </a:t>
            </a: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Never Stops</a:t>
            </a:r>
            <a:endParaRPr>
              <a:solidFill>
                <a:srgbClr val="00FCFF"/>
              </a:solidFill>
              <a:latin typeface="Beyond The Mountains"/>
              <a:ea typeface="Beyond The Mountains"/>
              <a:cs typeface="Beyond The Mountains"/>
              <a:sym typeface="Beyond The Mountains"/>
            </a:endParaRPr>
          </a:p>
        </p:txBody>
      </p:sp>
      <p:grpSp>
        <p:nvGrpSpPr>
          <p:cNvPr id="465" name="23"/>
          <p:cNvGrpSpPr/>
          <p:nvPr/>
        </p:nvGrpSpPr>
        <p:grpSpPr>
          <a:xfrm>
            <a:off x="21097002" y="154764"/>
            <a:ext cx="2944682" cy="2940043"/>
            <a:chOff x="0" y="0"/>
            <a:chExt cx="2944680" cy="2940042"/>
          </a:xfrm>
        </p:grpSpPr>
        <p:sp>
          <p:nvSpPr>
            <p:cNvPr id="464" name="23"/>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23</a:t>
              </a:r>
            </a:p>
          </p:txBody>
        </p:sp>
        <p:pic>
          <p:nvPicPr>
            <p:cNvPr id="463" name="23 23" descr="23 23"/>
            <p:cNvPicPr>
              <a:picLocks/>
            </p:cNvPicPr>
            <p:nvPr/>
          </p:nvPicPr>
          <p:blipFill>
            <a:blip r:embed="rId4"/>
            <a:stretch>
              <a:fillRect/>
            </a:stretch>
          </p:blipFill>
          <p:spPr>
            <a:xfrm>
              <a:off x="0" y="-1"/>
              <a:ext cx="2944681" cy="2940044"/>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 name="23.jpg" descr="23.jpg"/>
          <p:cNvPicPr>
            <a:picLocks noChangeAspect="1"/>
          </p:cNvPicPr>
          <p:nvPr/>
        </p:nvPicPr>
        <p:blipFill>
          <a:blip r:embed="rId3"/>
          <a:stretch>
            <a:fillRect/>
          </a:stretch>
        </p:blipFill>
        <p:spPr>
          <a:xfrm>
            <a:off x="-187728" y="-2502721"/>
            <a:ext cx="24961921" cy="18721442"/>
          </a:xfrm>
          <a:prstGeom prst="rect">
            <a:avLst/>
          </a:prstGeom>
          <a:ln w="12700">
            <a:miter lim="400000"/>
          </a:ln>
        </p:spPr>
      </p:pic>
      <p:sp>
        <p:nvSpPr>
          <p:cNvPr id="470" name="Rectangle"/>
          <p:cNvSpPr/>
          <p:nvPr/>
        </p:nvSpPr>
        <p:spPr>
          <a:xfrm>
            <a:off x="-9040" y="-61696"/>
            <a:ext cx="24402079" cy="14130594"/>
          </a:xfrm>
          <a:prstGeom prst="rect">
            <a:avLst/>
          </a:prstGeom>
          <a:solidFill>
            <a:srgbClr val="FF8AD8">
              <a:alpha val="65355"/>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73" name="24"/>
          <p:cNvGrpSpPr/>
          <p:nvPr/>
        </p:nvGrpSpPr>
        <p:grpSpPr>
          <a:xfrm>
            <a:off x="21139554" y="59640"/>
            <a:ext cx="2944682" cy="2940044"/>
            <a:chOff x="0" y="0"/>
            <a:chExt cx="2944680" cy="2940042"/>
          </a:xfrm>
        </p:grpSpPr>
        <p:sp>
          <p:nvSpPr>
            <p:cNvPr id="472" name="24"/>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24</a:t>
              </a:r>
            </a:p>
          </p:txBody>
        </p:sp>
        <p:pic>
          <p:nvPicPr>
            <p:cNvPr id="471" name="24 24" descr="24 24"/>
            <p:cNvPicPr>
              <a:picLocks/>
            </p:cNvPicPr>
            <p:nvPr/>
          </p:nvPicPr>
          <p:blipFill>
            <a:blip r:embed="rId4"/>
            <a:stretch>
              <a:fillRect/>
            </a:stretch>
          </p:blipFill>
          <p:spPr>
            <a:xfrm>
              <a:off x="0" y="-1"/>
              <a:ext cx="2944681" cy="2940044"/>
            </a:xfrm>
            <a:prstGeom prst="rect">
              <a:avLst/>
            </a:prstGeom>
            <a:effectLst/>
          </p:spPr>
        </p:pic>
      </p:grpSp>
      <p:sp>
        <p:nvSpPr>
          <p:cNvPr id="474" name="Fun"/>
          <p:cNvSpPr txBox="1"/>
          <p:nvPr/>
        </p:nvSpPr>
        <p:spPr>
          <a:xfrm>
            <a:off x="16238509" y="3983727"/>
            <a:ext cx="5888356" cy="708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B00"/>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Fun</a:t>
            </a:r>
          </a:p>
        </p:txBody>
      </p:sp>
      <p:sp>
        <p:nvSpPr>
          <p:cNvPr id="475" name="Make Camp"/>
          <p:cNvSpPr txBox="1"/>
          <p:nvPr/>
        </p:nvSpPr>
        <p:spPr>
          <a:xfrm>
            <a:off x="2257135" y="4964370"/>
            <a:ext cx="13269698"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Make Camp</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1.jpg" descr="1.jpg"/>
          <p:cNvPicPr>
            <a:picLocks noChangeAspect="1"/>
          </p:cNvPicPr>
          <p:nvPr/>
        </p:nvPicPr>
        <p:blipFill>
          <a:blip r:embed="rId3"/>
          <a:stretch>
            <a:fillRect/>
          </a:stretch>
        </p:blipFill>
        <p:spPr>
          <a:xfrm>
            <a:off x="-63811" y="-1310546"/>
            <a:ext cx="24511622" cy="16337092"/>
          </a:xfrm>
          <a:prstGeom prst="rect">
            <a:avLst/>
          </a:prstGeom>
          <a:ln w="12700">
            <a:miter lim="400000"/>
          </a:ln>
        </p:spPr>
      </p:pic>
      <p:sp>
        <p:nvSpPr>
          <p:cNvPr id="221" name="Rectangle"/>
          <p:cNvSpPr/>
          <p:nvPr/>
        </p:nvSpPr>
        <p:spPr>
          <a:xfrm>
            <a:off x="-9040" y="-61696"/>
            <a:ext cx="24402079" cy="14130594"/>
          </a:xfrm>
          <a:prstGeom prst="rect">
            <a:avLst/>
          </a:prstGeom>
          <a:solidFill>
            <a:srgbClr val="0433FF">
              <a:alpha val="688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24" name="1"/>
          <p:cNvGrpSpPr/>
          <p:nvPr/>
        </p:nvGrpSpPr>
        <p:grpSpPr>
          <a:xfrm>
            <a:off x="20578540" y="59831"/>
            <a:ext cx="3604788" cy="3503132"/>
            <a:chOff x="0" y="0"/>
            <a:chExt cx="3604786" cy="3503131"/>
          </a:xfrm>
        </p:grpSpPr>
        <p:sp>
          <p:nvSpPr>
            <p:cNvPr id="223" name="1"/>
            <p:cNvSpPr/>
            <p:nvPr/>
          </p:nvSpPr>
          <p:spPr>
            <a:xfrm>
              <a:off x="146050" y="146050"/>
              <a:ext cx="3312687" cy="3211032"/>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10000">
                  <a:solidFill>
                    <a:srgbClr val="000000"/>
                  </a:solidFill>
                  <a:latin typeface="Japanese Brush"/>
                  <a:ea typeface="Japanese Brush"/>
                  <a:cs typeface="Japanese Brush"/>
                  <a:sym typeface="Japanese Brush"/>
                </a:defRPr>
              </a:lvl1pPr>
            </a:lstStyle>
            <a:p>
              <a:r>
                <a:t>1</a:t>
              </a:r>
            </a:p>
          </p:txBody>
        </p:sp>
        <p:pic>
          <p:nvPicPr>
            <p:cNvPr id="222" name="1 1" descr="1 1"/>
            <p:cNvPicPr>
              <a:picLocks/>
            </p:cNvPicPr>
            <p:nvPr/>
          </p:nvPicPr>
          <p:blipFill>
            <a:blip r:embed="rId4"/>
            <a:stretch>
              <a:fillRect/>
            </a:stretch>
          </p:blipFill>
          <p:spPr>
            <a:xfrm>
              <a:off x="0" y="-1"/>
              <a:ext cx="3604787" cy="3503133"/>
            </a:xfrm>
            <a:prstGeom prst="rect">
              <a:avLst/>
            </a:prstGeom>
            <a:effectLst/>
          </p:spPr>
        </p:pic>
      </p:grpSp>
      <p:sp>
        <p:nvSpPr>
          <p:cNvPr id="225" name="Customer Service is…"/>
          <p:cNvSpPr txBox="1"/>
          <p:nvPr/>
        </p:nvSpPr>
        <p:spPr>
          <a:xfrm>
            <a:off x="949236" y="2139881"/>
            <a:ext cx="22485529"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Customer Service is</a:t>
            </a: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0FCFF"/>
                </a:solidFill>
                <a:effectLst>
                  <a:outerShdw blurRad="520700" dist="152400" dir="2580000" rotWithShape="0">
                    <a:srgbClr val="FFFFFF"/>
                  </a:outerShdw>
                </a:effectLst>
                <a:latin typeface="Breathing Personal Use"/>
                <a:ea typeface="Breathing Personal Use"/>
                <a:cs typeface="Breathing Personal Use"/>
                <a:sym typeface="Breathing Personal Use"/>
              </a:rPr>
              <a:t>Everyone’s</a:t>
            </a:r>
            <a:r>
              <a:rPr>
                <a:solidFill>
                  <a:srgbClr val="00FCFF"/>
                </a:solidFill>
                <a:latin typeface="Beyond The Mountains"/>
                <a:ea typeface="Beyond The Mountains"/>
                <a:cs typeface="Beyond The Mountains"/>
                <a:sym typeface="Beyond The Mountains"/>
              </a:rPr>
              <a:t> </a:t>
            </a:r>
            <a:r>
              <a:t>Job</a:t>
            </a:r>
            <a:endParaRPr>
              <a:solidFill>
                <a:srgbClr val="00FCFF"/>
              </a:solidFill>
              <a:latin typeface="Beyond The Mountains"/>
              <a:ea typeface="Beyond The Mountains"/>
              <a:cs typeface="Beyond The Mountains"/>
              <a:sym typeface="Beyond The Mountains"/>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24.jpg" descr="24.jpg"/>
          <p:cNvPicPr>
            <a:picLocks noChangeAspect="1"/>
          </p:cNvPicPr>
          <p:nvPr/>
        </p:nvPicPr>
        <p:blipFill>
          <a:blip r:embed="rId3"/>
          <a:stretch>
            <a:fillRect/>
          </a:stretch>
        </p:blipFill>
        <p:spPr>
          <a:xfrm>
            <a:off x="-91549" y="-2412284"/>
            <a:ext cx="24852250" cy="18540568"/>
          </a:xfrm>
          <a:prstGeom prst="rect">
            <a:avLst/>
          </a:prstGeom>
          <a:ln w="12700">
            <a:miter lim="400000"/>
          </a:ln>
        </p:spPr>
      </p:pic>
      <p:sp>
        <p:nvSpPr>
          <p:cNvPr id="480" name="Rectangle"/>
          <p:cNvSpPr/>
          <p:nvPr/>
        </p:nvSpPr>
        <p:spPr>
          <a:xfrm>
            <a:off x="-9040" y="-61696"/>
            <a:ext cx="24402079" cy="14130594"/>
          </a:xfrm>
          <a:prstGeom prst="rect">
            <a:avLst/>
          </a:prstGeom>
          <a:solidFill>
            <a:srgbClr val="FF2F92">
              <a:alpha val="4853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83" name="25"/>
          <p:cNvGrpSpPr/>
          <p:nvPr/>
        </p:nvGrpSpPr>
        <p:grpSpPr>
          <a:xfrm>
            <a:off x="21308490" y="28803"/>
            <a:ext cx="2944681" cy="2940043"/>
            <a:chOff x="0" y="0"/>
            <a:chExt cx="2944680" cy="2940042"/>
          </a:xfrm>
        </p:grpSpPr>
        <p:sp>
          <p:nvSpPr>
            <p:cNvPr id="482" name="25"/>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25</a:t>
              </a:r>
            </a:p>
          </p:txBody>
        </p:sp>
        <p:pic>
          <p:nvPicPr>
            <p:cNvPr id="481" name="25 25" descr="25 25"/>
            <p:cNvPicPr>
              <a:picLocks/>
            </p:cNvPicPr>
            <p:nvPr/>
          </p:nvPicPr>
          <p:blipFill>
            <a:blip r:embed="rId4"/>
            <a:stretch>
              <a:fillRect/>
            </a:stretch>
          </p:blipFill>
          <p:spPr>
            <a:xfrm>
              <a:off x="0" y="-1"/>
              <a:ext cx="2944681" cy="2940044"/>
            </a:xfrm>
            <a:prstGeom prst="rect">
              <a:avLst/>
            </a:prstGeom>
            <a:effectLst/>
          </p:spPr>
        </p:pic>
      </p:grpSp>
      <p:sp>
        <p:nvSpPr>
          <p:cNvPr id="484" name="Reason"/>
          <p:cNvSpPr txBox="1"/>
          <p:nvPr/>
        </p:nvSpPr>
        <p:spPr>
          <a:xfrm>
            <a:off x="11922148" y="3313112"/>
            <a:ext cx="10607828" cy="708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Reason</a:t>
            </a:r>
          </a:p>
        </p:txBody>
      </p:sp>
      <p:sp>
        <p:nvSpPr>
          <p:cNvPr id="485" name="Give People a"/>
          <p:cNvSpPr txBox="1"/>
          <p:nvPr/>
        </p:nvSpPr>
        <p:spPr>
          <a:xfrm>
            <a:off x="423658" y="-285773"/>
            <a:ext cx="15246732"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Give People a</a:t>
            </a:r>
          </a:p>
        </p:txBody>
      </p:sp>
      <p:sp>
        <p:nvSpPr>
          <p:cNvPr id="486" name="to Come Back"/>
          <p:cNvSpPr txBox="1"/>
          <p:nvPr/>
        </p:nvSpPr>
        <p:spPr>
          <a:xfrm>
            <a:off x="4475702" y="8162962"/>
            <a:ext cx="15717749"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to Come Back</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25.jpg" descr="25.jpg"/>
          <p:cNvPicPr>
            <a:picLocks noChangeAspect="1"/>
          </p:cNvPicPr>
          <p:nvPr/>
        </p:nvPicPr>
        <p:blipFill>
          <a:blip r:embed="rId3"/>
          <a:stretch>
            <a:fillRect/>
          </a:stretch>
        </p:blipFill>
        <p:spPr>
          <a:xfrm>
            <a:off x="-189007" y="-234540"/>
            <a:ext cx="24762014" cy="18473249"/>
          </a:xfrm>
          <a:prstGeom prst="rect">
            <a:avLst/>
          </a:prstGeom>
          <a:ln w="12700">
            <a:miter lim="400000"/>
          </a:ln>
        </p:spPr>
      </p:pic>
      <p:sp>
        <p:nvSpPr>
          <p:cNvPr id="491" name="Rectangle"/>
          <p:cNvSpPr/>
          <p:nvPr/>
        </p:nvSpPr>
        <p:spPr>
          <a:xfrm>
            <a:off x="0" y="-207297"/>
            <a:ext cx="24384001" cy="14130594"/>
          </a:xfrm>
          <a:prstGeom prst="rect">
            <a:avLst/>
          </a:prstGeom>
          <a:solidFill>
            <a:srgbClr val="FF40FF">
              <a:alpha val="70091"/>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94" name="26"/>
          <p:cNvGrpSpPr/>
          <p:nvPr/>
        </p:nvGrpSpPr>
        <p:grpSpPr>
          <a:xfrm>
            <a:off x="21110057" y="59640"/>
            <a:ext cx="2944682" cy="2940044"/>
            <a:chOff x="0" y="0"/>
            <a:chExt cx="2944680" cy="2940042"/>
          </a:xfrm>
        </p:grpSpPr>
        <p:sp>
          <p:nvSpPr>
            <p:cNvPr id="493" name="26"/>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26</a:t>
              </a:r>
            </a:p>
          </p:txBody>
        </p:sp>
        <p:pic>
          <p:nvPicPr>
            <p:cNvPr id="492" name="26 26" descr="26 26"/>
            <p:cNvPicPr>
              <a:picLocks/>
            </p:cNvPicPr>
            <p:nvPr/>
          </p:nvPicPr>
          <p:blipFill>
            <a:blip r:embed="rId4"/>
            <a:stretch>
              <a:fillRect/>
            </a:stretch>
          </p:blipFill>
          <p:spPr>
            <a:xfrm>
              <a:off x="0" y="-1"/>
              <a:ext cx="2944681" cy="2940044"/>
            </a:xfrm>
            <a:prstGeom prst="rect">
              <a:avLst/>
            </a:prstGeom>
            <a:effectLst/>
          </p:spPr>
        </p:pic>
      </p:grpSp>
      <p:sp>
        <p:nvSpPr>
          <p:cNvPr id="495" name="Above…"/>
          <p:cNvSpPr txBox="1"/>
          <p:nvPr/>
        </p:nvSpPr>
        <p:spPr>
          <a:xfrm>
            <a:off x="5967916" y="346210"/>
            <a:ext cx="12293575" cy="14036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Above </a:t>
            </a: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Beyond</a:t>
            </a:r>
          </a:p>
        </p:txBody>
      </p:sp>
      <p:sp>
        <p:nvSpPr>
          <p:cNvPr id="496" name="Go"/>
          <p:cNvSpPr txBox="1"/>
          <p:nvPr/>
        </p:nvSpPr>
        <p:spPr>
          <a:xfrm>
            <a:off x="1174293" y="-351400"/>
            <a:ext cx="3130424"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Go</a:t>
            </a:r>
          </a:p>
        </p:txBody>
      </p:sp>
      <p:sp>
        <p:nvSpPr>
          <p:cNvPr id="497" name="&amp;"/>
          <p:cNvSpPr txBox="1"/>
          <p:nvPr/>
        </p:nvSpPr>
        <p:spPr>
          <a:xfrm>
            <a:off x="11473446" y="4205409"/>
            <a:ext cx="2033449"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&amp;</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1"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sp>
        <p:nvSpPr>
          <p:cNvPr id="503" name="Key"/>
          <p:cNvSpPr txBox="1"/>
          <p:nvPr/>
        </p:nvSpPr>
        <p:spPr>
          <a:xfrm>
            <a:off x="5515216" y="-365787"/>
            <a:ext cx="13353568" cy="12741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24400">
                <a:solidFill>
                  <a:srgbClr val="011993"/>
                </a:solidFill>
                <a:effectLst>
                  <a:outerShdw blurRad="520700" dist="152400" dir="2580000" rotWithShape="0">
                    <a:srgbClr val="FFFFFF"/>
                  </a:outerShdw>
                </a:effectLst>
                <a:latin typeface="Oswald Regular"/>
                <a:ea typeface="Oswald Regular"/>
                <a:cs typeface="Oswald Regular"/>
                <a:sym typeface="Oswald Regular"/>
              </a:defRPr>
            </a:pPr>
            <a:r>
              <a:rPr sz="44400">
                <a:latin typeface="Breeze Personal Use Regular"/>
                <a:ea typeface="Breeze Personal Use Regular"/>
                <a:cs typeface="Breeze Personal Use Regular"/>
                <a:sym typeface="Breeze Personal Use Regular"/>
              </a:rPr>
              <a:t>Key </a:t>
            </a:r>
            <a:r>
              <a:rPr>
                <a:latin typeface="Beyond The Mountains"/>
                <a:ea typeface="Beyond The Mountains"/>
                <a:cs typeface="Beyond The Mountains"/>
                <a:sym typeface="Beyond The Mountains"/>
              </a:rPr>
              <a:t> </a:t>
            </a:r>
          </a:p>
        </p:txBody>
      </p:sp>
      <p:sp>
        <p:nvSpPr>
          <p:cNvPr id="504" name="Questions"/>
          <p:cNvSpPr txBox="1"/>
          <p:nvPr/>
        </p:nvSpPr>
        <p:spPr>
          <a:xfrm>
            <a:off x="2102523" y="5889602"/>
            <a:ext cx="20178954" cy="8499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4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Questions</a:t>
            </a:r>
          </a:p>
        </p:txBody>
      </p:sp>
      <p:pic>
        <p:nvPicPr>
          <p:cNvPr id="6" name="Picture 5">
            <a:extLst>
              <a:ext uri="{FF2B5EF4-FFF2-40B4-BE49-F238E27FC236}">
                <a16:creationId xmlns:a16="http://schemas.microsoft.com/office/drawing/2014/main" id="{5583E68E-3FC4-5D4F-8E39-165B5D036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4751" y="236518"/>
            <a:ext cx="5738594" cy="8078988"/>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8"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pic>
        <p:nvPicPr>
          <p:cNvPr id="509" name="steal.png" descr="steal.png"/>
          <p:cNvPicPr>
            <a:picLocks noChangeAspect="1"/>
          </p:cNvPicPr>
          <p:nvPr/>
        </p:nvPicPr>
        <p:blipFill>
          <a:blip r:embed="rId4"/>
          <a:stretch>
            <a:fillRect/>
          </a:stretch>
        </p:blipFill>
        <p:spPr>
          <a:xfrm>
            <a:off x="530855" y="-156508"/>
            <a:ext cx="16056266" cy="13085653"/>
          </a:xfrm>
          <a:prstGeom prst="rect">
            <a:avLst/>
          </a:prstGeom>
          <a:ln w="12700">
            <a:miter lim="400000"/>
          </a:ln>
        </p:spPr>
      </p:pic>
      <p:pic>
        <p:nvPicPr>
          <p:cNvPr id="510" name="chris &amp; carrie.png" descr="chris &amp; carrie.png"/>
          <p:cNvPicPr>
            <a:picLocks noChangeAspect="1"/>
          </p:cNvPicPr>
          <p:nvPr/>
        </p:nvPicPr>
        <p:blipFill>
          <a:blip r:embed="rId5"/>
          <a:stretch>
            <a:fillRect/>
          </a:stretch>
        </p:blipFill>
        <p:spPr>
          <a:xfrm>
            <a:off x="785776" y="196438"/>
            <a:ext cx="8746415" cy="2443961"/>
          </a:xfrm>
          <a:prstGeom prst="rect">
            <a:avLst/>
          </a:prstGeom>
          <a:ln w="12700">
            <a:miter lim="400000"/>
          </a:ln>
        </p:spPr>
      </p:pic>
      <p:pic>
        <p:nvPicPr>
          <p:cNvPr id="511" name="25 rules.png" descr="25 rules.png"/>
          <p:cNvPicPr>
            <a:picLocks/>
          </p:cNvPicPr>
          <p:nvPr/>
        </p:nvPicPr>
        <p:blipFill rotWithShape="1">
          <a:blip r:embed="rId6"/>
          <a:srcRect t="50385" b="25927"/>
          <a:stretch/>
        </p:blipFill>
        <p:spPr>
          <a:xfrm>
            <a:off x="1088628" y="9710676"/>
            <a:ext cx="22206670" cy="1844853"/>
          </a:xfrm>
          <a:prstGeom prst="rect">
            <a:avLst/>
          </a:prstGeom>
          <a:ln w="12700">
            <a:miter lim="400000"/>
          </a:ln>
        </p:spPr>
      </p:pic>
      <p:pic>
        <p:nvPicPr>
          <p:cNvPr id="512" name="25 rules.png" descr="25 rules.png"/>
          <p:cNvPicPr>
            <a:picLocks/>
          </p:cNvPicPr>
          <p:nvPr/>
        </p:nvPicPr>
        <p:blipFill>
          <a:blip r:embed="rId6"/>
          <a:srcRect l="42923" b="49014"/>
          <a:stretch>
            <a:fillRect/>
          </a:stretch>
        </p:blipFill>
        <p:spPr>
          <a:xfrm>
            <a:off x="15968070" y="5572866"/>
            <a:ext cx="8077683" cy="4180327"/>
          </a:xfrm>
          <a:prstGeom prst="rect">
            <a:avLst/>
          </a:prstGeom>
          <a:ln w="12700">
            <a:miter lim="400000"/>
          </a:ln>
        </p:spPr>
      </p:pic>
      <p:pic>
        <p:nvPicPr>
          <p:cNvPr id="8" name="Picture 7">
            <a:extLst>
              <a:ext uri="{FF2B5EF4-FFF2-40B4-BE49-F238E27FC236}">
                <a16:creationId xmlns:a16="http://schemas.microsoft.com/office/drawing/2014/main" id="{7357EDF1-813E-B94E-90B8-89C2FEDC2B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72392" y="635499"/>
            <a:ext cx="3737634" cy="5261968"/>
          </a:xfrm>
          <a:prstGeom prst="rect">
            <a:avLst/>
          </a:prstGeom>
        </p:spPr>
      </p:pic>
      <p:pic>
        <p:nvPicPr>
          <p:cNvPr id="2" name="Picture 1">
            <a:extLst>
              <a:ext uri="{FF2B5EF4-FFF2-40B4-BE49-F238E27FC236}">
                <a16:creationId xmlns:a16="http://schemas.microsoft.com/office/drawing/2014/main" id="{5F691386-FB8F-CA4F-8C89-3D925EBB79E7}"/>
              </a:ext>
            </a:extLst>
          </p:cNvPr>
          <p:cNvPicPr>
            <a:picLocks noChangeAspect="1"/>
          </p:cNvPicPr>
          <p:nvPr/>
        </p:nvPicPr>
        <p:blipFill>
          <a:blip r:embed="rId8"/>
          <a:stretch>
            <a:fillRect/>
          </a:stretch>
        </p:blipFill>
        <p:spPr>
          <a:xfrm>
            <a:off x="1330036" y="11827691"/>
            <a:ext cx="21965262" cy="23455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2.jpg" descr="2.jpg"/>
          <p:cNvPicPr>
            <a:picLocks noChangeAspect="1"/>
          </p:cNvPicPr>
          <p:nvPr/>
        </p:nvPicPr>
        <p:blipFill>
          <a:blip r:embed="rId3"/>
          <a:stretch>
            <a:fillRect/>
          </a:stretch>
        </p:blipFill>
        <p:spPr>
          <a:xfrm>
            <a:off x="-55164" y="-1347287"/>
            <a:ext cx="24621873" cy="16410574"/>
          </a:xfrm>
          <a:prstGeom prst="rect">
            <a:avLst/>
          </a:prstGeom>
          <a:ln w="12700">
            <a:miter lim="400000"/>
          </a:ln>
        </p:spPr>
      </p:pic>
      <p:sp>
        <p:nvSpPr>
          <p:cNvPr id="230" name="Rectangle"/>
          <p:cNvSpPr/>
          <p:nvPr/>
        </p:nvSpPr>
        <p:spPr>
          <a:xfrm>
            <a:off x="-174100" y="-207297"/>
            <a:ext cx="24621873" cy="14130594"/>
          </a:xfrm>
          <a:prstGeom prst="rect">
            <a:avLst/>
          </a:prstGeom>
          <a:solidFill>
            <a:srgbClr val="73FDFF">
              <a:alpha val="70091"/>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33" name="2"/>
          <p:cNvGrpSpPr/>
          <p:nvPr/>
        </p:nvGrpSpPr>
        <p:grpSpPr>
          <a:xfrm>
            <a:off x="20961999" y="148322"/>
            <a:ext cx="2944682" cy="2940043"/>
            <a:chOff x="0" y="0"/>
            <a:chExt cx="2944680" cy="2940042"/>
          </a:xfrm>
        </p:grpSpPr>
        <p:sp>
          <p:nvSpPr>
            <p:cNvPr id="232" name="2"/>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10000">
                  <a:solidFill>
                    <a:srgbClr val="000000"/>
                  </a:solidFill>
                  <a:latin typeface="Japanese Brush"/>
                  <a:ea typeface="Japanese Brush"/>
                  <a:cs typeface="Japanese Brush"/>
                  <a:sym typeface="Japanese Brush"/>
                </a:defRPr>
              </a:lvl1pPr>
            </a:lstStyle>
            <a:p>
              <a:r>
                <a:t>2</a:t>
              </a:r>
            </a:p>
          </p:txBody>
        </p:sp>
        <p:pic>
          <p:nvPicPr>
            <p:cNvPr id="231" name="2 2" descr="2 2"/>
            <p:cNvPicPr>
              <a:picLocks/>
            </p:cNvPicPr>
            <p:nvPr/>
          </p:nvPicPr>
          <p:blipFill>
            <a:blip r:embed="rId4"/>
            <a:stretch>
              <a:fillRect/>
            </a:stretch>
          </p:blipFill>
          <p:spPr>
            <a:xfrm>
              <a:off x="0" y="-1"/>
              <a:ext cx="2944681" cy="2940044"/>
            </a:xfrm>
            <a:prstGeom prst="rect">
              <a:avLst/>
            </a:prstGeom>
            <a:effectLst/>
          </p:spPr>
        </p:pic>
      </p:grpSp>
      <p:sp>
        <p:nvSpPr>
          <p:cNvPr id="234" name="Everybody…"/>
          <p:cNvSpPr txBox="1"/>
          <p:nvPr/>
        </p:nvSpPr>
        <p:spPr>
          <a:xfrm>
            <a:off x="1515414" y="105450"/>
            <a:ext cx="17037838"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FFFFFF"/>
                  </a:outerShdw>
                </a:effectLst>
                <a:latin typeface="Oswald Regular"/>
                <a:ea typeface="Oswald Regular"/>
                <a:cs typeface="Oswald Regular"/>
                <a:sym typeface="Oswald Regular"/>
              </a:defRPr>
            </a:pPr>
            <a:r>
              <a:rPr>
                <a:solidFill>
                  <a:srgbClr val="0433FF"/>
                </a:solidFill>
                <a:latin typeface="Breathing Personal Use"/>
                <a:ea typeface="Breathing Personal Use"/>
                <a:cs typeface="Breathing Personal Use"/>
                <a:sym typeface="Breathing Personal Use"/>
              </a:rPr>
              <a:t>Everybody</a:t>
            </a:r>
            <a:r>
              <a:rPr>
                <a:solidFill>
                  <a:srgbClr val="00FCFF"/>
                </a:solidFill>
                <a:latin typeface="Beyond The Mountains"/>
                <a:ea typeface="Beyond The Mountains"/>
                <a:cs typeface="Beyond The Mountains"/>
                <a:sym typeface="Beyond The Mountains"/>
              </a:rPr>
              <a:t> </a:t>
            </a: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Matters</a:t>
            </a:r>
            <a:endParaRPr>
              <a:solidFill>
                <a:srgbClr val="00FCFF"/>
              </a:solidFill>
              <a:latin typeface="Beyond The Mountains"/>
              <a:ea typeface="Beyond The Mountains"/>
              <a:cs typeface="Beyond The Mountains"/>
              <a:sym typeface="Beyond The Mountains"/>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3.jpg" descr="3.jpg"/>
          <p:cNvPicPr>
            <a:picLocks noChangeAspect="1"/>
          </p:cNvPicPr>
          <p:nvPr/>
        </p:nvPicPr>
        <p:blipFill>
          <a:blip r:embed="rId3"/>
          <a:stretch>
            <a:fillRect/>
          </a:stretch>
        </p:blipFill>
        <p:spPr>
          <a:xfrm>
            <a:off x="-185515" y="-1391662"/>
            <a:ext cx="24755030" cy="16499324"/>
          </a:xfrm>
          <a:prstGeom prst="rect">
            <a:avLst/>
          </a:prstGeom>
          <a:ln w="12700">
            <a:miter lim="400000"/>
          </a:ln>
        </p:spPr>
      </p:pic>
      <p:sp>
        <p:nvSpPr>
          <p:cNvPr id="239" name="Rectangle"/>
          <p:cNvSpPr/>
          <p:nvPr/>
        </p:nvSpPr>
        <p:spPr>
          <a:xfrm>
            <a:off x="-9040" y="-61696"/>
            <a:ext cx="24402079" cy="14130594"/>
          </a:xfrm>
          <a:prstGeom prst="rect">
            <a:avLst/>
          </a:prstGeom>
          <a:solidFill>
            <a:srgbClr val="565F5F">
              <a:alpha val="704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42" name="3"/>
          <p:cNvGrpSpPr/>
          <p:nvPr/>
        </p:nvGrpSpPr>
        <p:grpSpPr>
          <a:xfrm>
            <a:off x="303021" y="443642"/>
            <a:ext cx="2944682" cy="2940043"/>
            <a:chOff x="0" y="0"/>
            <a:chExt cx="2944680" cy="2940042"/>
          </a:xfrm>
        </p:grpSpPr>
        <p:sp>
          <p:nvSpPr>
            <p:cNvPr id="241" name="3"/>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10000">
                  <a:solidFill>
                    <a:srgbClr val="000000"/>
                  </a:solidFill>
                  <a:latin typeface="Japanese Brush"/>
                  <a:ea typeface="Japanese Brush"/>
                  <a:cs typeface="Japanese Brush"/>
                  <a:sym typeface="Japanese Brush"/>
                </a:defRPr>
              </a:lvl1pPr>
            </a:lstStyle>
            <a:p>
              <a:r>
                <a:t>3</a:t>
              </a:r>
            </a:p>
          </p:txBody>
        </p:sp>
        <p:pic>
          <p:nvPicPr>
            <p:cNvPr id="240" name="3 3" descr="3 3"/>
            <p:cNvPicPr>
              <a:picLocks/>
            </p:cNvPicPr>
            <p:nvPr/>
          </p:nvPicPr>
          <p:blipFill>
            <a:blip r:embed="rId4"/>
            <a:stretch>
              <a:fillRect/>
            </a:stretch>
          </p:blipFill>
          <p:spPr>
            <a:xfrm>
              <a:off x="0" y="-1"/>
              <a:ext cx="2944681" cy="2940044"/>
            </a:xfrm>
            <a:prstGeom prst="rect">
              <a:avLst/>
            </a:prstGeom>
            <a:effectLst/>
          </p:spPr>
        </p:pic>
      </p:grpSp>
      <p:sp>
        <p:nvSpPr>
          <p:cNvPr id="243" name="Serve With…"/>
          <p:cNvSpPr txBox="1"/>
          <p:nvPr/>
        </p:nvSpPr>
        <p:spPr>
          <a:xfrm>
            <a:off x="11004841" y="2139881"/>
            <a:ext cx="12429923"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Serve With</a:t>
            </a:r>
          </a:p>
          <a:p>
            <a:pPr algn="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0FCFF"/>
                </a:solidFill>
                <a:effectLst>
                  <a:outerShdw blurRad="520700" dist="152400" dir="2580000" rotWithShape="0">
                    <a:srgbClr val="FFFFFF"/>
                  </a:outerShdw>
                </a:effectLst>
                <a:latin typeface="Breathing Personal Use"/>
                <a:ea typeface="Breathing Personal Use"/>
                <a:cs typeface="Breathing Personal Use"/>
                <a:sym typeface="Breathing Personal Use"/>
              </a:rPr>
              <a:t>Heart</a:t>
            </a:r>
            <a:endParaRPr>
              <a:solidFill>
                <a:srgbClr val="00FCFF"/>
              </a:solidFill>
              <a:latin typeface="Beyond The Mountains"/>
              <a:ea typeface="Beyond The Mountains"/>
              <a:cs typeface="Beyond The Mountains"/>
              <a:sym typeface="Beyond The Mountains"/>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4.jpg" descr="4.jpg"/>
          <p:cNvPicPr>
            <a:picLocks noChangeAspect="1"/>
          </p:cNvPicPr>
          <p:nvPr/>
        </p:nvPicPr>
        <p:blipFill>
          <a:blip r:embed="rId3"/>
          <a:stretch>
            <a:fillRect/>
          </a:stretch>
        </p:blipFill>
        <p:spPr>
          <a:xfrm>
            <a:off x="-88746" y="-2352560"/>
            <a:ext cx="24561492" cy="18421120"/>
          </a:xfrm>
          <a:prstGeom prst="rect">
            <a:avLst/>
          </a:prstGeom>
          <a:ln w="12700">
            <a:miter lim="400000"/>
          </a:ln>
        </p:spPr>
      </p:pic>
      <p:sp>
        <p:nvSpPr>
          <p:cNvPr id="248" name="Rectangle"/>
          <p:cNvSpPr/>
          <p:nvPr/>
        </p:nvSpPr>
        <p:spPr>
          <a:xfrm>
            <a:off x="-9040" y="-61696"/>
            <a:ext cx="24402079" cy="14130594"/>
          </a:xfrm>
          <a:prstGeom prst="rect">
            <a:avLst/>
          </a:prstGeom>
          <a:solidFill>
            <a:srgbClr val="D6D6D6">
              <a:alpha val="65355"/>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51" name="4"/>
          <p:cNvGrpSpPr/>
          <p:nvPr/>
        </p:nvGrpSpPr>
        <p:grpSpPr>
          <a:xfrm>
            <a:off x="20667031" y="118825"/>
            <a:ext cx="2944682" cy="2940043"/>
            <a:chOff x="0" y="0"/>
            <a:chExt cx="2944680" cy="2940042"/>
          </a:xfrm>
        </p:grpSpPr>
        <p:sp>
          <p:nvSpPr>
            <p:cNvPr id="250" name="4"/>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9000">
                  <a:solidFill>
                    <a:srgbClr val="000000"/>
                  </a:solidFill>
                  <a:latin typeface="Japanese Brush"/>
                  <a:ea typeface="Japanese Brush"/>
                  <a:cs typeface="Japanese Brush"/>
                  <a:sym typeface="Japanese Brush"/>
                </a:defRPr>
              </a:lvl1pPr>
            </a:lstStyle>
            <a:p>
              <a:r>
                <a:t>4</a:t>
              </a:r>
            </a:p>
          </p:txBody>
        </p:sp>
        <p:pic>
          <p:nvPicPr>
            <p:cNvPr id="249" name="4 4" descr="4 4"/>
            <p:cNvPicPr>
              <a:picLocks/>
            </p:cNvPicPr>
            <p:nvPr/>
          </p:nvPicPr>
          <p:blipFill>
            <a:blip r:embed="rId4"/>
            <a:stretch>
              <a:fillRect/>
            </a:stretch>
          </p:blipFill>
          <p:spPr>
            <a:xfrm>
              <a:off x="0" y="-1"/>
              <a:ext cx="2944681" cy="2940044"/>
            </a:xfrm>
            <a:prstGeom prst="rect">
              <a:avLst/>
            </a:prstGeom>
            <a:effectLst/>
          </p:spPr>
        </p:pic>
      </p:grpSp>
      <p:sp>
        <p:nvSpPr>
          <p:cNvPr id="252" name="Listen…"/>
          <p:cNvSpPr txBox="1"/>
          <p:nvPr/>
        </p:nvSpPr>
        <p:spPr>
          <a:xfrm>
            <a:off x="7311072" y="302330"/>
            <a:ext cx="9761856"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24400">
                <a:solidFill>
                  <a:srgbClr val="FFFFFF"/>
                </a:solidFill>
                <a:effectLst>
                  <a:outerShdw blurRad="520700" dist="152400" dir="2580000" rotWithShape="0">
                    <a:srgbClr val="FFFFFF"/>
                  </a:outerShdw>
                </a:effectLst>
                <a:latin typeface="Oswald Regular"/>
                <a:ea typeface="Oswald Regular"/>
                <a:cs typeface="Oswald Regular"/>
                <a:sym typeface="Oswald Regular"/>
              </a:defRPr>
            </a:pPr>
            <a:r>
              <a:rPr>
                <a:solidFill>
                  <a:srgbClr val="0433FF"/>
                </a:solidFill>
                <a:latin typeface="Breathing Personal Use"/>
                <a:ea typeface="Breathing Personal Use"/>
                <a:cs typeface="Breathing Personal Use"/>
                <a:sym typeface="Breathing Personal Use"/>
              </a:rPr>
              <a:t>Listen</a:t>
            </a:r>
            <a:r>
              <a:rPr>
                <a:solidFill>
                  <a:srgbClr val="00FCFF"/>
                </a:solidFill>
                <a:latin typeface="Beyond The Mountains"/>
                <a:ea typeface="Beyond The Mountains"/>
                <a:cs typeface="Beyond The Mountains"/>
                <a:sym typeface="Beyond The Mountains"/>
              </a:rPr>
              <a:t> </a:t>
            </a:r>
          </a:p>
          <a:p>
            <a:pP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up</a:t>
            </a:r>
            <a:endParaRPr>
              <a:solidFill>
                <a:srgbClr val="00FCFF"/>
              </a:solidFill>
              <a:latin typeface="Beyond The Mountains"/>
              <a:ea typeface="Beyond The Mountains"/>
              <a:cs typeface="Beyond The Mountains"/>
              <a:sym typeface="Beyond The Mountains"/>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5.jpg" descr="5.jpg"/>
          <p:cNvPicPr>
            <a:picLocks noChangeAspect="1"/>
          </p:cNvPicPr>
          <p:nvPr/>
        </p:nvPicPr>
        <p:blipFill>
          <a:blip r:embed="rId3"/>
          <a:stretch>
            <a:fillRect/>
          </a:stretch>
        </p:blipFill>
        <p:spPr>
          <a:xfrm>
            <a:off x="-229876" y="-236356"/>
            <a:ext cx="24843752" cy="18632814"/>
          </a:xfrm>
          <a:prstGeom prst="rect">
            <a:avLst/>
          </a:prstGeom>
          <a:ln w="12700">
            <a:miter lim="400000"/>
          </a:ln>
        </p:spPr>
      </p:pic>
      <p:sp>
        <p:nvSpPr>
          <p:cNvPr id="257" name="Rectangle"/>
          <p:cNvSpPr/>
          <p:nvPr/>
        </p:nvSpPr>
        <p:spPr>
          <a:xfrm>
            <a:off x="-9039" y="-207297"/>
            <a:ext cx="24402078" cy="14130594"/>
          </a:xfrm>
          <a:prstGeom prst="rect">
            <a:avLst/>
          </a:prstGeom>
          <a:solidFill>
            <a:srgbClr val="0096FF">
              <a:alpha val="4853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60" name="5"/>
          <p:cNvGrpSpPr/>
          <p:nvPr/>
        </p:nvGrpSpPr>
        <p:grpSpPr>
          <a:xfrm>
            <a:off x="20106592" y="118825"/>
            <a:ext cx="3605479" cy="3510506"/>
            <a:chOff x="0" y="0"/>
            <a:chExt cx="3605477" cy="3510505"/>
          </a:xfrm>
        </p:grpSpPr>
        <p:sp>
          <p:nvSpPr>
            <p:cNvPr id="259" name="5"/>
            <p:cNvSpPr/>
            <p:nvPr/>
          </p:nvSpPr>
          <p:spPr>
            <a:xfrm>
              <a:off x="146049" y="146050"/>
              <a:ext cx="3313379" cy="3218406"/>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9000">
                  <a:solidFill>
                    <a:srgbClr val="000000"/>
                  </a:solidFill>
                  <a:latin typeface="Japanese Brush"/>
                  <a:ea typeface="Japanese Brush"/>
                  <a:cs typeface="Japanese Brush"/>
                  <a:sym typeface="Japanese Brush"/>
                </a:defRPr>
              </a:lvl1pPr>
            </a:lstStyle>
            <a:p>
              <a:r>
                <a:t>5</a:t>
              </a:r>
            </a:p>
          </p:txBody>
        </p:sp>
        <p:pic>
          <p:nvPicPr>
            <p:cNvPr id="258" name="5 5" descr="5 5"/>
            <p:cNvPicPr>
              <a:picLocks/>
            </p:cNvPicPr>
            <p:nvPr/>
          </p:nvPicPr>
          <p:blipFill>
            <a:blip r:embed="rId4"/>
            <a:stretch>
              <a:fillRect/>
            </a:stretch>
          </p:blipFill>
          <p:spPr>
            <a:xfrm>
              <a:off x="0" y="0"/>
              <a:ext cx="3605478" cy="3510506"/>
            </a:xfrm>
            <a:prstGeom prst="rect">
              <a:avLst/>
            </a:prstGeom>
            <a:effectLst/>
          </p:spPr>
        </p:pic>
      </p:grpSp>
      <p:sp>
        <p:nvSpPr>
          <p:cNvPr id="261" name="Choose Your…"/>
          <p:cNvSpPr txBox="1"/>
          <p:nvPr/>
        </p:nvSpPr>
        <p:spPr>
          <a:xfrm>
            <a:off x="3924084" y="2139881"/>
            <a:ext cx="19510680"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Choose Your</a:t>
            </a: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0FCFF"/>
                </a:solidFill>
                <a:effectLst>
                  <a:outerShdw blurRad="520700" dist="152400" dir="2580000" rotWithShape="0">
                    <a:srgbClr val="FFFFFF"/>
                  </a:outerShdw>
                </a:effectLst>
                <a:latin typeface="Breathing Personal Use"/>
                <a:ea typeface="Breathing Personal Use"/>
                <a:cs typeface="Breathing Personal Use"/>
                <a:sym typeface="Breathing Personal Use"/>
              </a:rPr>
              <a:t>Words</a:t>
            </a:r>
            <a:r>
              <a:rPr>
                <a:solidFill>
                  <a:srgbClr val="00FCFF"/>
                </a:solidFill>
                <a:latin typeface="Beyond The Mountains"/>
                <a:ea typeface="Beyond The Mountains"/>
                <a:cs typeface="Beyond The Mountains"/>
                <a:sym typeface="Beyond The Mountains"/>
              </a:rPr>
              <a:t> </a:t>
            </a:r>
            <a:r>
              <a:t>Wisely</a:t>
            </a:r>
            <a:endParaRPr>
              <a:solidFill>
                <a:srgbClr val="00FCFF"/>
              </a:solidFill>
              <a:latin typeface="Beyond The Mountains"/>
              <a:ea typeface="Beyond The Mountains"/>
              <a:cs typeface="Beyond The Mountains"/>
              <a:sym typeface="Beyond The Mountains"/>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6.jpg" descr="6.jpg"/>
          <p:cNvPicPr>
            <a:picLocks noChangeAspect="1"/>
          </p:cNvPicPr>
          <p:nvPr/>
        </p:nvPicPr>
        <p:blipFill>
          <a:blip r:embed="rId3"/>
          <a:stretch>
            <a:fillRect/>
          </a:stretch>
        </p:blipFill>
        <p:spPr>
          <a:xfrm>
            <a:off x="-132298" y="-2601740"/>
            <a:ext cx="24648596" cy="18486448"/>
          </a:xfrm>
          <a:prstGeom prst="rect">
            <a:avLst/>
          </a:prstGeom>
          <a:ln w="12700">
            <a:miter lim="400000"/>
          </a:ln>
        </p:spPr>
      </p:pic>
      <p:sp>
        <p:nvSpPr>
          <p:cNvPr id="266" name="Rectangle"/>
          <p:cNvSpPr/>
          <p:nvPr/>
        </p:nvSpPr>
        <p:spPr>
          <a:xfrm>
            <a:off x="0" y="-207297"/>
            <a:ext cx="24940291" cy="14130594"/>
          </a:xfrm>
          <a:prstGeom prst="rect">
            <a:avLst/>
          </a:prstGeom>
          <a:solidFill>
            <a:srgbClr val="7A81FF">
              <a:alpha val="70091"/>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69" name="6"/>
          <p:cNvGrpSpPr/>
          <p:nvPr/>
        </p:nvGrpSpPr>
        <p:grpSpPr>
          <a:xfrm>
            <a:off x="21020992" y="89328"/>
            <a:ext cx="2944682" cy="2940043"/>
            <a:chOff x="0" y="0"/>
            <a:chExt cx="2944680" cy="2940042"/>
          </a:xfrm>
        </p:grpSpPr>
        <p:sp>
          <p:nvSpPr>
            <p:cNvPr id="268" name="6"/>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9000">
                  <a:solidFill>
                    <a:srgbClr val="000000"/>
                  </a:solidFill>
                  <a:latin typeface="Japanese Brush"/>
                  <a:ea typeface="Japanese Brush"/>
                  <a:cs typeface="Japanese Brush"/>
                  <a:sym typeface="Japanese Brush"/>
                </a:defRPr>
              </a:lvl1pPr>
            </a:lstStyle>
            <a:p>
              <a:r>
                <a:t>6</a:t>
              </a:r>
            </a:p>
          </p:txBody>
        </p:sp>
        <p:pic>
          <p:nvPicPr>
            <p:cNvPr id="267" name="6 6" descr="6 6"/>
            <p:cNvPicPr>
              <a:picLocks/>
            </p:cNvPicPr>
            <p:nvPr/>
          </p:nvPicPr>
          <p:blipFill>
            <a:blip r:embed="rId4"/>
            <a:stretch>
              <a:fillRect/>
            </a:stretch>
          </p:blipFill>
          <p:spPr>
            <a:xfrm>
              <a:off x="0" y="-1"/>
              <a:ext cx="2944681" cy="2940044"/>
            </a:xfrm>
            <a:prstGeom prst="rect">
              <a:avLst/>
            </a:prstGeom>
            <a:effectLst/>
          </p:spPr>
        </p:pic>
      </p:grpSp>
      <p:sp>
        <p:nvSpPr>
          <p:cNvPr id="270" name="Responsibility"/>
          <p:cNvSpPr txBox="1"/>
          <p:nvPr/>
        </p:nvSpPr>
        <p:spPr>
          <a:xfrm>
            <a:off x="-144778" y="-1436780"/>
            <a:ext cx="22525814"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endParaRP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0FCFF"/>
                </a:solidFill>
                <a:effectLst>
                  <a:outerShdw blurRad="520700" dist="152400" dir="2580000" rotWithShape="0">
                    <a:srgbClr val="FFFFFF"/>
                  </a:outerShdw>
                </a:effectLst>
                <a:latin typeface="Breathing Personal Use"/>
                <a:ea typeface="Breathing Personal Use"/>
                <a:cs typeface="Breathing Personal Use"/>
                <a:sym typeface="Breathing Personal Use"/>
              </a:rPr>
              <a:t>Responsibility</a:t>
            </a:r>
            <a:endParaRPr>
              <a:solidFill>
                <a:srgbClr val="00FCFF"/>
              </a:solidFill>
              <a:latin typeface="Beyond The Mountains"/>
              <a:ea typeface="Beyond The Mountains"/>
              <a:cs typeface="Beyond The Mountains"/>
              <a:sym typeface="Beyond The Mountains"/>
            </a:endParaRPr>
          </a:p>
        </p:txBody>
      </p:sp>
      <p:sp>
        <p:nvSpPr>
          <p:cNvPr id="271" name="Take"/>
          <p:cNvSpPr txBox="1"/>
          <p:nvPr/>
        </p:nvSpPr>
        <p:spPr>
          <a:xfrm>
            <a:off x="556656" y="-581095"/>
            <a:ext cx="5346066"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Take</a:t>
            </a:r>
          </a:p>
        </p:txBody>
      </p:sp>
      <p:sp>
        <p:nvSpPr>
          <p:cNvPr id="272" name="for Mistakes"/>
          <p:cNvSpPr txBox="1"/>
          <p:nvPr/>
        </p:nvSpPr>
        <p:spPr>
          <a:xfrm>
            <a:off x="729936" y="8897724"/>
            <a:ext cx="14047496"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for Mistakes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7.jpg" descr="7.jpg"/>
          <p:cNvPicPr>
            <a:picLocks noChangeAspect="1"/>
          </p:cNvPicPr>
          <p:nvPr/>
        </p:nvPicPr>
        <p:blipFill>
          <a:blip r:embed="rId3"/>
          <a:stretch>
            <a:fillRect/>
          </a:stretch>
        </p:blipFill>
        <p:spPr>
          <a:xfrm>
            <a:off x="-281803" y="-2497353"/>
            <a:ext cx="24947606" cy="18710706"/>
          </a:xfrm>
          <a:prstGeom prst="rect">
            <a:avLst/>
          </a:prstGeom>
          <a:ln w="12700">
            <a:miter lim="400000"/>
          </a:ln>
        </p:spPr>
      </p:pic>
      <p:sp>
        <p:nvSpPr>
          <p:cNvPr id="277" name="Rectangle"/>
          <p:cNvSpPr/>
          <p:nvPr/>
        </p:nvSpPr>
        <p:spPr>
          <a:xfrm>
            <a:off x="-9040" y="-61696"/>
            <a:ext cx="24402079" cy="14130594"/>
          </a:xfrm>
          <a:prstGeom prst="rect">
            <a:avLst/>
          </a:prstGeom>
          <a:solidFill>
            <a:srgbClr val="00FDFF">
              <a:alpha val="688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80" name="7"/>
          <p:cNvGrpSpPr/>
          <p:nvPr/>
        </p:nvGrpSpPr>
        <p:grpSpPr>
          <a:xfrm>
            <a:off x="20903006" y="118825"/>
            <a:ext cx="2944682" cy="2940043"/>
            <a:chOff x="0" y="0"/>
            <a:chExt cx="2944680" cy="2940042"/>
          </a:xfrm>
        </p:grpSpPr>
        <p:sp>
          <p:nvSpPr>
            <p:cNvPr id="279" name="7"/>
            <p:cNvSpPr/>
            <p:nvPr/>
          </p:nvSpPr>
          <p:spPr>
            <a:xfrm>
              <a:off x="146050" y="146050"/>
              <a:ext cx="2652581" cy="2647943"/>
            </a:xfrm>
            <a:prstGeom prst="ellipse">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9000">
                  <a:solidFill>
                    <a:srgbClr val="000000"/>
                  </a:solidFill>
                  <a:latin typeface="Japanese Brush"/>
                  <a:ea typeface="Japanese Brush"/>
                  <a:cs typeface="Japanese Brush"/>
                  <a:sym typeface="Japanese Brush"/>
                </a:defRPr>
              </a:lvl1pPr>
            </a:lstStyle>
            <a:p>
              <a:r>
                <a:t>7</a:t>
              </a:r>
            </a:p>
          </p:txBody>
        </p:sp>
        <p:pic>
          <p:nvPicPr>
            <p:cNvPr id="278" name="7 7" descr="7 7"/>
            <p:cNvPicPr>
              <a:picLocks/>
            </p:cNvPicPr>
            <p:nvPr/>
          </p:nvPicPr>
          <p:blipFill>
            <a:blip r:embed="rId4"/>
            <a:stretch>
              <a:fillRect/>
            </a:stretch>
          </p:blipFill>
          <p:spPr>
            <a:xfrm>
              <a:off x="0" y="-1"/>
              <a:ext cx="2944681" cy="2940044"/>
            </a:xfrm>
            <a:prstGeom prst="rect">
              <a:avLst/>
            </a:prstGeom>
            <a:effectLst/>
          </p:spPr>
        </p:pic>
      </p:grpSp>
      <p:sp>
        <p:nvSpPr>
          <p:cNvPr id="281" name="Love"/>
          <p:cNvSpPr txBox="1"/>
          <p:nvPr/>
        </p:nvSpPr>
        <p:spPr>
          <a:xfrm>
            <a:off x="-276031" y="3321163"/>
            <a:ext cx="7412965" cy="1540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endParaRP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433FF"/>
                </a:solidFill>
                <a:effectLst>
                  <a:outerShdw blurRad="520700" dist="152400" dir="2580000" rotWithShape="0">
                    <a:srgbClr val="FFFFFF"/>
                  </a:outerShdw>
                </a:effectLst>
                <a:latin typeface="Breathing Personal Use"/>
                <a:ea typeface="Breathing Personal Use"/>
                <a:cs typeface="Breathing Personal Use"/>
                <a:sym typeface="Breathing Personal Use"/>
              </a:rPr>
              <a:t>Love</a:t>
            </a:r>
            <a:endParaRPr>
              <a:solidFill>
                <a:srgbClr val="00FCFF"/>
              </a:solidFill>
              <a:latin typeface="Beyond The Mountains"/>
              <a:ea typeface="Beyond The Mountains"/>
              <a:cs typeface="Beyond The Mountains"/>
              <a:sym typeface="Beyond The Mountains"/>
            </a:endParaRPr>
          </a:p>
        </p:txBody>
      </p:sp>
      <p:sp>
        <p:nvSpPr>
          <p:cNvPr id="282" name="Learn to"/>
          <p:cNvSpPr txBox="1"/>
          <p:nvPr/>
        </p:nvSpPr>
        <p:spPr>
          <a:xfrm>
            <a:off x="425402" y="4176848"/>
            <a:ext cx="9346617"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Learn to</a:t>
            </a:r>
          </a:p>
        </p:txBody>
      </p:sp>
      <p:sp>
        <p:nvSpPr>
          <p:cNvPr id="283" name="Complaints"/>
          <p:cNvSpPr txBox="1"/>
          <p:nvPr/>
        </p:nvSpPr>
        <p:spPr>
          <a:xfrm>
            <a:off x="8736405" y="8655163"/>
            <a:ext cx="12770791" cy="47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Complaints</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armony">
  <a:themeElements>
    <a:clrScheme name="Harmony">
      <a:dk1>
        <a:srgbClr val="5E5E5E"/>
      </a:dk1>
      <a:lt1>
        <a:srgbClr val="5E0033"/>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5">
              <a:hueOff val="85968"/>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5">
              <a:hueOff val="85968"/>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3008</Words>
  <Application>Microsoft Macintosh PowerPoint</Application>
  <PresentationFormat>Custom</PresentationFormat>
  <Paragraphs>312</Paragraphs>
  <Slides>34</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Arial</vt:lpstr>
      <vt:lpstr>Baskerville</vt:lpstr>
      <vt:lpstr>Beyond The Mountains</vt:lpstr>
      <vt:lpstr>Breathing Personal Use</vt:lpstr>
      <vt:lpstr>Breeze Personal Use Regular</vt:lpstr>
      <vt:lpstr>Calibri</vt:lpstr>
      <vt:lpstr>Helvetica Light</vt:lpstr>
      <vt:lpstr>Helvetica Neue</vt:lpstr>
      <vt:lpstr>Hoefler Text</vt:lpstr>
      <vt:lpstr>Japanese Brush</vt:lpstr>
      <vt:lpstr>Oswald Regular</vt:lpstr>
      <vt:lpstr>Palatino</vt:lpstr>
      <vt:lpstr>Harmony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Christopher Kallal</cp:lastModifiedBy>
  <cp:revision>2</cp:revision>
  <dcterms:modified xsi:type="dcterms:W3CDTF">2026-01-14T21:07:50Z</dcterms:modified>
</cp:coreProperties>
</file>